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84" r:id="rId3"/>
    <p:sldId id="256" r:id="rId4"/>
    <p:sldId id="257" r:id="rId5"/>
    <p:sldId id="267" r:id="rId6"/>
    <p:sldId id="268" r:id="rId7"/>
    <p:sldId id="258" r:id="rId8"/>
    <p:sldId id="271" r:id="rId9"/>
    <p:sldId id="259" r:id="rId10"/>
    <p:sldId id="275" r:id="rId11"/>
    <p:sldId id="276" r:id="rId12"/>
    <p:sldId id="277" r:id="rId13"/>
    <p:sldId id="278" r:id="rId14"/>
    <p:sldId id="260" r:id="rId15"/>
    <p:sldId id="279" r:id="rId16"/>
    <p:sldId id="280" r:id="rId17"/>
    <p:sldId id="281" r:id="rId18"/>
    <p:sldId id="282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88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7/31/2010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Review – Two Series blended</a:t>
            </a:r>
          </a:p>
          <a:p>
            <a:pPr lvl="1"/>
            <a:r>
              <a:rPr lang="en-US" dirty="0" smtClean="0"/>
              <a:t>Message of the Gospel</a:t>
            </a:r>
          </a:p>
          <a:p>
            <a:pPr lvl="1"/>
            <a:r>
              <a:rPr lang="en-US" dirty="0" smtClean="0"/>
              <a:t>Walking with the Spirit</a:t>
            </a:r>
          </a:p>
          <a:p>
            <a:r>
              <a:rPr lang="en-US" dirty="0" smtClean="0"/>
              <a:t>Message of the Gospel</a:t>
            </a:r>
          </a:p>
          <a:p>
            <a:pPr lvl="1"/>
            <a:r>
              <a:rPr lang="en-US" dirty="0" smtClean="0"/>
              <a:t>Commissioned</a:t>
            </a:r>
          </a:p>
          <a:p>
            <a:pPr lvl="1"/>
            <a:r>
              <a:rPr lang="en-US" dirty="0" smtClean="0"/>
              <a:t>Empowered</a:t>
            </a:r>
          </a:p>
          <a:p>
            <a:pPr lvl="1"/>
            <a:r>
              <a:rPr lang="en-US" dirty="0" smtClean="0"/>
              <a:t>Apostolic Transformations</a:t>
            </a:r>
          </a:p>
          <a:p>
            <a:pPr lvl="2"/>
            <a:r>
              <a:rPr lang="en-US" dirty="0" smtClean="0"/>
              <a:t>Peter, Peter Clean Meat Eater</a:t>
            </a:r>
          </a:p>
          <a:p>
            <a:pPr lvl="2"/>
            <a:r>
              <a:rPr lang="en-US" dirty="0" smtClean="0"/>
              <a:t>The Saul/Paul Call</a:t>
            </a:r>
          </a:p>
          <a:p>
            <a:pPr lvl="1"/>
            <a:r>
              <a:rPr lang="en-US" dirty="0" smtClean="0"/>
              <a:t>Movement of the Gospel</a:t>
            </a:r>
          </a:p>
          <a:p>
            <a:pPr lvl="1"/>
            <a:r>
              <a:rPr lang="en-US" dirty="0" smtClean="0"/>
              <a:t>Moved by the Spirit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Action as in demonstrations of the Spirit’s power</a:t>
            </a:r>
          </a:p>
          <a:p>
            <a:r>
              <a:rPr lang="en-US" dirty="0" smtClean="0"/>
              <a:t>1 Corinthians 2:1-5</a:t>
            </a:r>
          </a:p>
          <a:p>
            <a:pPr lvl="1"/>
            <a:r>
              <a:rPr lang="en-US" dirty="0" smtClean="0"/>
              <a:t>My message was very </a:t>
            </a:r>
            <a:r>
              <a:rPr lang="en-US" u="sng" dirty="0" smtClean="0"/>
              <a:t>plain</a:t>
            </a:r>
          </a:p>
          <a:p>
            <a:pPr lvl="1"/>
            <a:r>
              <a:rPr lang="en-US" dirty="0" smtClean="0"/>
              <a:t>Not using clever and persuasive </a:t>
            </a:r>
            <a:r>
              <a:rPr lang="en-US" u="sng" dirty="0" smtClean="0"/>
              <a:t>speeches</a:t>
            </a:r>
          </a:p>
          <a:p>
            <a:pPr lvl="1"/>
            <a:r>
              <a:rPr lang="en-US" dirty="0" smtClean="0"/>
              <a:t>I relied only on the </a:t>
            </a:r>
            <a:r>
              <a:rPr lang="en-US" u="sng" dirty="0" smtClean="0"/>
              <a:t>power</a:t>
            </a:r>
            <a:r>
              <a:rPr lang="en-US" dirty="0" smtClean="0"/>
              <a:t> of the Holy Spirit</a:t>
            </a:r>
            <a:r>
              <a:rPr lang="en-US" dirty="0"/>
              <a:t> </a:t>
            </a:r>
            <a:r>
              <a:rPr lang="en-US" dirty="0" smtClean="0"/>
              <a:t>(demonstrations of the Spirit’s power)</a:t>
            </a:r>
          </a:p>
          <a:p>
            <a:pPr lvl="1"/>
            <a:r>
              <a:rPr lang="en-US" dirty="0" smtClean="0"/>
              <a:t>So you would not trust in human </a:t>
            </a:r>
            <a:r>
              <a:rPr lang="en-US" u="sng" dirty="0" smtClean="0"/>
              <a:t>wisdom</a:t>
            </a:r>
            <a:r>
              <a:rPr lang="en-US" dirty="0" smtClean="0"/>
              <a:t>, but in the </a:t>
            </a:r>
            <a:r>
              <a:rPr lang="en-US" u="sng" dirty="0" smtClean="0"/>
              <a:t>power</a:t>
            </a:r>
            <a:r>
              <a:rPr lang="en-US" dirty="0" smtClean="0"/>
              <a:t> of God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Ephesians 3:14-21 – Power Prayer</a:t>
            </a:r>
          </a:p>
          <a:p>
            <a:pPr lvl="1"/>
            <a:r>
              <a:rPr lang="en-US" u="sng" dirty="0" smtClean="0"/>
              <a:t>Empowered</a:t>
            </a:r>
            <a:r>
              <a:rPr lang="en-US" dirty="0" smtClean="0"/>
              <a:t> with inner strength through the Spirit</a:t>
            </a:r>
          </a:p>
          <a:p>
            <a:pPr lvl="1"/>
            <a:r>
              <a:rPr lang="en-US" dirty="0" smtClean="0"/>
              <a:t>Jesus makes his </a:t>
            </a:r>
            <a:r>
              <a:rPr lang="en-US" u="sng" dirty="0" smtClean="0"/>
              <a:t>home</a:t>
            </a:r>
            <a:r>
              <a:rPr lang="en-US" dirty="0" smtClean="0"/>
              <a:t> in your heart</a:t>
            </a:r>
          </a:p>
          <a:p>
            <a:pPr lvl="1"/>
            <a:r>
              <a:rPr lang="en-US" dirty="0" smtClean="0"/>
              <a:t>Rooted in God’s </a:t>
            </a:r>
            <a:r>
              <a:rPr lang="en-US" u="sng" dirty="0" smtClean="0"/>
              <a:t>love</a:t>
            </a:r>
            <a:r>
              <a:rPr lang="en-US" dirty="0" smtClean="0"/>
              <a:t> (fruit, motive)</a:t>
            </a:r>
          </a:p>
          <a:p>
            <a:pPr lvl="1"/>
            <a:r>
              <a:rPr lang="en-US" u="sng" dirty="0" smtClean="0"/>
              <a:t>Complete</a:t>
            </a:r>
            <a:r>
              <a:rPr lang="en-US" dirty="0" smtClean="0"/>
              <a:t> with all the fullness of life and power that comes from God</a:t>
            </a:r>
          </a:p>
          <a:p>
            <a:pPr lvl="1"/>
            <a:r>
              <a:rPr lang="en-US" dirty="0" smtClean="0"/>
              <a:t>He is </a:t>
            </a:r>
            <a:r>
              <a:rPr lang="en-US" u="sng" dirty="0" smtClean="0"/>
              <a:t>able</a:t>
            </a:r>
            <a:r>
              <a:rPr lang="en-US" dirty="0" smtClean="0"/>
              <a:t>, through his </a:t>
            </a:r>
            <a:r>
              <a:rPr lang="en-US" u="sng" dirty="0" smtClean="0"/>
              <a:t>power</a:t>
            </a:r>
            <a:r>
              <a:rPr lang="en-US" dirty="0" smtClean="0"/>
              <a:t> at work within </a:t>
            </a:r>
            <a:r>
              <a:rPr lang="en-US" u="sng" dirty="0" smtClean="0"/>
              <a:t>us</a:t>
            </a:r>
            <a:r>
              <a:rPr lang="en-US" dirty="0" smtClean="0"/>
              <a:t>, to accomplish infinitely more than we ask or think</a:t>
            </a:r>
          </a:p>
          <a:p>
            <a:pPr lvl="1"/>
            <a:r>
              <a:rPr lang="en-US" dirty="0" smtClean="0"/>
              <a:t>Glory to him in the </a:t>
            </a:r>
            <a:r>
              <a:rPr lang="en-US" u="sng" dirty="0" smtClean="0"/>
              <a:t>church</a:t>
            </a:r>
            <a:endParaRPr lang="en-US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What does this </a:t>
            </a:r>
            <a:r>
              <a:rPr lang="en-US" smtClean="0"/>
              <a:t>look like?</a:t>
            </a:r>
            <a:endParaRPr lang="en-US" dirty="0" smtClean="0"/>
          </a:p>
          <a:p>
            <a:r>
              <a:rPr lang="en-US" dirty="0" smtClean="0"/>
              <a:t>Purpose to step it up!!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IV.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Walking with the Spirit</a:t>
            </a:r>
          </a:p>
          <a:p>
            <a:pPr lvl="1"/>
            <a:r>
              <a:rPr lang="en-US" dirty="0" smtClean="0"/>
              <a:t>Fellowship with the Spirit</a:t>
            </a:r>
          </a:p>
          <a:p>
            <a:pPr lvl="1"/>
            <a:r>
              <a:rPr lang="en-US" dirty="0" smtClean="0"/>
              <a:t>Directional Affirmation</a:t>
            </a:r>
          </a:p>
          <a:p>
            <a:pPr lvl="1"/>
            <a:r>
              <a:rPr lang="en-US" dirty="0" smtClean="0"/>
              <a:t>God said, “Enough”</a:t>
            </a:r>
          </a:p>
          <a:p>
            <a:pPr lvl="1"/>
            <a:r>
              <a:rPr lang="en-US" dirty="0" smtClean="0"/>
              <a:t>Our Advocate</a:t>
            </a:r>
          </a:p>
          <a:p>
            <a:pPr lvl="1"/>
            <a:r>
              <a:rPr lang="en-US" dirty="0" smtClean="0"/>
              <a:t>Our Guarantee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Manifestation </a:t>
            </a:r>
            <a:br>
              <a:rPr lang="en-US" dirty="0" smtClean="0"/>
            </a:br>
            <a:r>
              <a:rPr lang="en-US" dirty="0" smtClean="0"/>
              <a:t>of the Spirit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Walking with the Spirit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God’s Work in 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 Corinthians 12:4-11</a:t>
            </a:r>
          </a:p>
          <a:p>
            <a:pPr lvl="1"/>
            <a:r>
              <a:rPr lang="en-US" dirty="0" smtClean="0"/>
              <a:t>Different kinds of </a:t>
            </a:r>
            <a:r>
              <a:rPr lang="en-US" u="sng" dirty="0" smtClean="0"/>
              <a:t>Gifts</a:t>
            </a:r>
          </a:p>
          <a:p>
            <a:pPr lvl="2"/>
            <a:r>
              <a:rPr lang="en-US" dirty="0" smtClean="0"/>
              <a:t>The same Spirit is the </a:t>
            </a:r>
            <a:r>
              <a:rPr lang="en-US" u="sng" dirty="0" smtClean="0"/>
              <a:t>source</a:t>
            </a:r>
            <a:r>
              <a:rPr lang="en-US" dirty="0" smtClean="0"/>
              <a:t> of them</a:t>
            </a:r>
          </a:p>
          <a:p>
            <a:pPr lvl="2"/>
            <a:r>
              <a:rPr lang="en-US" dirty="0" smtClean="0"/>
              <a:t>The same God does the </a:t>
            </a:r>
            <a:r>
              <a:rPr lang="en-US" u="sng" dirty="0" smtClean="0"/>
              <a:t>work</a:t>
            </a:r>
            <a:r>
              <a:rPr lang="en-US" dirty="0" smtClean="0"/>
              <a:t> in us</a:t>
            </a:r>
          </a:p>
          <a:p>
            <a:pPr lvl="1"/>
            <a:r>
              <a:rPr lang="en-US" dirty="0" smtClean="0"/>
              <a:t>A spiritual gift (</a:t>
            </a:r>
            <a:r>
              <a:rPr lang="en-US" u="sng" dirty="0" smtClean="0"/>
              <a:t>manifestation</a:t>
            </a:r>
            <a:r>
              <a:rPr lang="en-US" dirty="0" smtClean="0"/>
              <a:t> of the Spirit) is given to </a:t>
            </a:r>
            <a:r>
              <a:rPr lang="en-US" u="sng" dirty="0" smtClean="0"/>
              <a:t>each one</a:t>
            </a:r>
            <a:r>
              <a:rPr lang="en-US" dirty="0" smtClean="0"/>
              <a:t> of us</a:t>
            </a:r>
          </a:p>
          <a:p>
            <a:pPr lvl="1"/>
            <a:r>
              <a:rPr lang="en-US" dirty="0" smtClean="0"/>
              <a:t>So we can help each other</a:t>
            </a:r>
          </a:p>
          <a:p>
            <a:pPr lvl="2"/>
            <a:r>
              <a:rPr lang="en-US" dirty="0" smtClean="0"/>
              <a:t>Help </a:t>
            </a:r>
            <a:r>
              <a:rPr lang="en-US" u="sng" dirty="0" smtClean="0"/>
              <a:t>believers</a:t>
            </a:r>
          </a:p>
          <a:p>
            <a:pPr lvl="2"/>
            <a:r>
              <a:rPr lang="en-US" dirty="0" smtClean="0"/>
              <a:t>Help </a:t>
            </a:r>
            <a:r>
              <a:rPr lang="en-US" u="sng" dirty="0" smtClean="0"/>
              <a:t>unbelievers</a:t>
            </a:r>
          </a:p>
          <a:p>
            <a:pPr lvl="2"/>
            <a:r>
              <a:rPr lang="en-US" dirty="0" smtClean="0"/>
              <a:t>1 Corinthians 14:22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Give </a:t>
            </a:r>
            <a:r>
              <a:rPr lang="en-US" u="sng" dirty="0" smtClean="0"/>
              <a:t>voice</a:t>
            </a:r>
            <a:r>
              <a:rPr lang="en-US" dirty="0" smtClean="0"/>
              <a:t> to the Spirit of God within</a:t>
            </a:r>
          </a:p>
          <a:p>
            <a:pPr lvl="1"/>
            <a:r>
              <a:rPr lang="en-US" dirty="0" smtClean="0"/>
              <a:t>Give </a:t>
            </a:r>
            <a:r>
              <a:rPr lang="en-US" u="sng" dirty="0" smtClean="0"/>
              <a:t>action</a:t>
            </a:r>
            <a:r>
              <a:rPr lang="en-US" dirty="0" smtClean="0"/>
              <a:t> to the Spirit of God within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Acts – giving voice and action to the Spirit within</a:t>
            </a:r>
          </a:p>
          <a:p>
            <a:pPr lvl="1"/>
            <a:r>
              <a:rPr lang="en-US" dirty="0" smtClean="0"/>
              <a:t>1:8; 2:14; 3:6; 3:12; 4:8; 4:31; 5:32; 6:8-10;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Giving Voice to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21:12-15</a:t>
            </a:r>
          </a:p>
          <a:p>
            <a:pPr lvl="1"/>
            <a:r>
              <a:rPr lang="en-US" dirty="0" smtClean="0"/>
              <a:t>Brought before rulers because you are my </a:t>
            </a:r>
            <a:r>
              <a:rPr lang="en-US" u="sng" dirty="0" smtClean="0"/>
              <a:t>followers</a:t>
            </a:r>
          </a:p>
          <a:p>
            <a:pPr lvl="1"/>
            <a:r>
              <a:rPr lang="en-US" dirty="0" smtClean="0"/>
              <a:t>Your </a:t>
            </a:r>
            <a:r>
              <a:rPr lang="en-US" u="sng" dirty="0" smtClean="0"/>
              <a:t>opportunity</a:t>
            </a:r>
            <a:r>
              <a:rPr lang="en-US" dirty="0" smtClean="0"/>
              <a:t> to tell them about me</a:t>
            </a:r>
          </a:p>
          <a:p>
            <a:pPr lvl="1"/>
            <a:r>
              <a:rPr lang="en-US" dirty="0" smtClean="0"/>
              <a:t>Don’t </a:t>
            </a:r>
            <a:r>
              <a:rPr lang="en-US" u="sng" dirty="0" smtClean="0"/>
              <a:t>worry</a:t>
            </a:r>
            <a:r>
              <a:rPr lang="en-US" dirty="0" smtClean="0"/>
              <a:t> in advance about what to say</a:t>
            </a:r>
          </a:p>
          <a:p>
            <a:pPr lvl="1"/>
            <a:r>
              <a:rPr lang="en-US" dirty="0" smtClean="0"/>
              <a:t>I will give you the right </a:t>
            </a:r>
            <a:r>
              <a:rPr lang="en-US" u="sng" dirty="0" smtClean="0"/>
              <a:t>words</a:t>
            </a:r>
            <a:r>
              <a:rPr lang="en-US" dirty="0" smtClean="0"/>
              <a:t> and such </a:t>
            </a:r>
            <a:r>
              <a:rPr lang="en-US" u="sng" dirty="0" smtClean="0"/>
              <a:t>wisdom</a:t>
            </a:r>
          </a:p>
          <a:p>
            <a:pPr lvl="1"/>
            <a:r>
              <a:rPr lang="en-US" dirty="0" smtClean="0"/>
              <a:t>Opponents unable to </a:t>
            </a:r>
            <a:r>
              <a:rPr lang="en-US" u="sng" dirty="0" smtClean="0"/>
              <a:t>refute</a:t>
            </a:r>
            <a:r>
              <a:rPr lang="en-US" dirty="0" smtClean="0"/>
              <a:t> </a:t>
            </a:r>
            <a:r>
              <a:rPr lang="en-US" dirty="0" smtClean="0"/>
              <a:t>you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1 Peter 3:13-17</a:t>
            </a:r>
          </a:p>
          <a:p>
            <a:pPr lvl="1"/>
            <a:r>
              <a:rPr lang="en-US" dirty="0" smtClean="0"/>
              <a:t>Don’t worry or be afraid of </a:t>
            </a:r>
            <a:r>
              <a:rPr lang="en-US" u="sng" dirty="0" smtClean="0"/>
              <a:t>threats</a:t>
            </a:r>
          </a:p>
          <a:p>
            <a:pPr lvl="1"/>
            <a:r>
              <a:rPr lang="en-US" dirty="0" smtClean="0"/>
              <a:t>Always be </a:t>
            </a:r>
            <a:r>
              <a:rPr lang="en-US" u="sng" dirty="0" smtClean="0"/>
              <a:t>ready</a:t>
            </a:r>
            <a:r>
              <a:rPr lang="en-US" dirty="0" smtClean="0"/>
              <a:t> to share your Christian hope</a:t>
            </a:r>
          </a:p>
          <a:p>
            <a:pPr lvl="1"/>
            <a:r>
              <a:rPr lang="en-US" dirty="0" smtClean="0"/>
              <a:t>Do this in a gentle and </a:t>
            </a:r>
            <a:r>
              <a:rPr lang="en-US" u="sng" dirty="0" smtClean="0"/>
              <a:t>respectful</a:t>
            </a:r>
            <a:r>
              <a:rPr lang="en-US" dirty="0" smtClean="0"/>
              <a:t> way</a:t>
            </a:r>
          </a:p>
          <a:p>
            <a:pPr lvl="1"/>
            <a:r>
              <a:rPr lang="en-US" dirty="0" smtClean="0"/>
              <a:t>Keep clear </a:t>
            </a:r>
            <a:r>
              <a:rPr lang="en-US" u="sng" dirty="0" smtClean="0"/>
              <a:t>conscience</a:t>
            </a:r>
            <a:r>
              <a:rPr lang="en-US" dirty="0" smtClean="0"/>
              <a:t> – living a good life, because you belong to </a:t>
            </a:r>
            <a:r>
              <a:rPr lang="en-US" dirty="0" smtClean="0"/>
              <a:t>Christ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 Giving Action to the Spirit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 as in character and behavior</a:t>
            </a:r>
          </a:p>
          <a:p>
            <a:r>
              <a:rPr lang="en-US" dirty="0" smtClean="0"/>
              <a:t>Galatians 5:22-26</a:t>
            </a:r>
          </a:p>
          <a:p>
            <a:pPr lvl="1"/>
            <a:r>
              <a:rPr lang="en-US" dirty="0" smtClean="0"/>
              <a:t>The Holy Spirit produces this kind of </a:t>
            </a:r>
            <a:r>
              <a:rPr lang="en-US" u="sng" dirty="0" smtClean="0"/>
              <a:t>fruit</a:t>
            </a:r>
            <a:r>
              <a:rPr lang="en-US" dirty="0" smtClean="0"/>
              <a:t> in our lives</a:t>
            </a:r>
          </a:p>
          <a:p>
            <a:pPr lvl="1"/>
            <a:r>
              <a:rPr lang="en-US" u="sng" dirty="0" smtClean="0"/>
              <a:t>Living</a:t>
            </a:r>
            <a:r>
              <a:rPr lang="en-US" dirty="0" smtClean="0"/>
              <a:t> by the Spirit</a:t>
            </a:r>
          </a:p>
          <a:p>
            <a:pPr lvl="1"/>
            <a:r>
              <a:rPr lang="en-US" dirty="0" smtClean="0"/>
              <a:t>Following the Spirit’s </a:t>
            </a:r>
            <a:r>
              <a:rPr lang="en-US" u="sng" dirty="0" smtClean="0"/>
              <a:t>leading</a:t>
            </a:r>
            <a:r>
              <a:rPr lang="en-US" dirty="0" smtClean="0"/>
              <a:t> in every part of our lives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427</Words>
  <Application>Microsoft Office PowerPoint</Application>
  <PresentationFormat>On-screen Show (4:3)</PresentationFormat>
  <Paragraphs>67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The Manifestation  of the Spirit</vt:lpstr>
      <vt:lpstr>I. God’s Work in Us </vt:lpstr>
      <vt:lpstr>Slide 5</vt:lpstr>
      <vt:lpstr>Slide 6</vt:lpstr>
      <vt:lpstr>II. Giving Voice to the Spirit</vt:lpstr>
      <vt:lpstr>Slide 8</vt:lpstr>
      <vt:lpstr>III. Giving Action to the Spirit </vt:lpstr>
      <vt:lpstr>Slide 10</vt:lpstr>
      <vt:lpstr>Slide 11</vt:lpstr>
      <vt:lpstr>Slide 12</vt:lpstr>
      <vt:lpstr>Slide 13</vt:lpstr>
      <vt:lpstr>IV. 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59</cp:revision>
  <dcterms:created xsi:type="dcterms:W3CDTF">2010-04-18T00:31:04Z</dcterms:created>
  <dcterms:modified xsi:type="dcterms:W3CDTF">2010-07-31T20:21:28Z</dcterms:modified>
</cp:coreProperties>
</file>