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84" r:id="rId4"/>
    <p:sldId id="264" r:id="rId5"/>
    <p:sldId id="289" r:id="rId6"/>
    <p:sldId id="288" r:id="rId7"/>
    <p:sldId id="285" r:id="rId8"/>
    <p:sldId id="265" r:id="rId9"/>
    <p:sldId id="257" r:id="rId10"/>
    <p:sldId id="286" r:id="rId11"/>
    <p:sldId id="287" r:id="rId12"/>
    <p:sldId id="258" r:id="rId13"/>
    <p:sldId id="267" r:id="rId14"/>
    <p:sldId id="268" r:id="rId15"/>
    <p:sldId id="269" r:id="rId16"/>
    <p:sldId id="270" r:id="rId17"/>
    <p:sldId id="271" r:id="rId18"/>
    <p:sldId id="272" r:id="rId19"/>
    <p:sldId id="273" r:id="rId20"/>
    <p:sldId id="274" r:id="rId21"/>
    <p:sldId id="259" r:id="rId22"/>
    <p:sldId id="275" r:id="rId23"/>
    <p:sldId id="276" r:id="rId24"/>
    <p:sldId id="277" r:id="rId25"/>
    <p:sldId id="278" r:id="rId26"/>
    <p:sldId id="260"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44" d="100"/>
          <a:sy n="44" d="100"/>
        </p:scale>
        <p:origin x="-1062" y="-102"/>
      </p:cViewPr>
      <p:guideLst>
        <p:guide orient="horz" pos="2160"/>
        <p:guide pos="2880"/>
      </p:guideLst>
    </p:cSldViewPr>
  </p:slideViewPr>
  <p:outlineViewPr>
    <p:cViewPr>
      <p:scale>
        <a:sx n="33" d="100"/>
        <a:sy n="33" d="100"/>
      </p:scale>
      <p:origin x="42" y="527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7/18/2010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7/18/2010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
        <p:nvSpPr>
          <p:cNvPr id="7" name="Rectangle 6"/>
          <p:cNvSpPr/>
          <p:nvPr userDrawn="1"/>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7/18/2010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7/18/2010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7/18/2010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7/18/2010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7/18/2010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7/18/2010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7/18/2010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100000">
              <a:schemeClr val="bg2">
                <a:shade val="30000"/>
                <a:satMod val="20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7/18/2010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Walking With the Spirit</a:t>
            </a:r>
          </a:p>
          <a:p>
            <a:pPr lvl="1"/>
            <a:r>
              <a:rPr lang="en-US" dirty="0" smtClean="0"/>
              <a:t>Fellowship – jealous partnership</a:t>
            </a:r>
          </a:p>
          <a:p>
            <a:pPr lvl="1"/>
            <a:r>
              <a:rPr lang="en-US" dirty="0" smtClean="0"/>
              <a:t>God said, “Enough” – </a:t>
            </a:r>
          </a:p>
          <a:p>
            <a:pPr lvl="2"/>
            <a:r>
              <a:rPr lang="en-US" dirty="0" smtClean="0"/>
              <a:t>your sins cut you off from God</a:t>
            </a:r>
          </a:p>
          <a:p>
            <a:pPr lvl="2"/>
            <a:r>
              <a:rPr lang="en-US" dirty="0" smtClean="0"/>
              <a:t>Destruction of the flesh that the spirit might be saved</a:t>
            </a:r>
          </a:p>
          <a:p>
            <a:pPr lvl="1"/>
            <a:r>
              <a:rPr lang="en-US" dirty="0" smtClean="0"/>
              <a:t>Our Advocate</a:t>
            </a:r>
          </a:p>
          <a:p>
            <a:pPr lvl="2"/>
            <a:r>
              <a:rPr lang="en-US" dirty="0" smtClean="0"/>
              <a:t>The Holy Spirit is Jesus’ Advocate to us</a:t>
            </a:r>
          </a:p>
          <a:p>
            <a:pPr lvl="2"/>
            <a:r>
              <a:rPr lang="en-US" dirty="0" smtClean="0"/>
              <a:t>The Holy Spirit is our Advocate in prayer and worship</a:t>
            </a:r>
          </a:p>
          <a:p>
            <a:pPr lvl="1"/>
            <a:r>
              <a:rPr lang="en-US" dirty="0" smtClean="0"/>
              <a:t>Relevant – </a:t>
            </a:r>
            <a:r>
              <a:rPr lang="en-US" dirty="0" err="1" smtClean="0"/>
              <a:t>Revelant</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b="1" dirty="0" smtClean="0"/>
              <a:t>Romans 8:11 </a:t>
            </a:r>
            <a:r>
              <a:rPr lang="en-US" dirty="0" smtClean="0"/>
              <a:t>The Spirit of God, who raised Jesus from the dead, lives in you. And just as God raised Christ Jesus from the dead, he will give life to your mortal bodies by this same Spirit living within you.</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8:18-25</a:t>
            </a:r>
          </a:p>
          <a:p>
            <a:pPr lvl="1"/>
            <a:r>
              <a:rPr lang="en-US" dirty="0" smtClean="0"/>
              <a:t>The Holy Spirit in us – a </a:t>
            </a:r>
            <a:r>
              <a:rPr lang="en-US" u="sng" dirty="0" smtClean="0"/>
              <a:t>foretaste</a:t>
            </a:r>
            <a:r>
              <a:rPr lang="en-US" dirty="0" smtClean="0"/>
              <a:t> of future glory</a:t>
            </a:r>
          </a:p>
          <a:p>
            <a:pPr lvl="1"/>
            <a:r>
              <a:rPr lang="en-US" dirty="0" smtClean="0"/>
              <a:t>Full </a:t>
            </a:r>
            <a:r>
              <a:rPr lang="en-US" u="sng" dirty="0" smtClean="0"/>
              <a:t>rights</a:t>
            </a:r>
            <a:r>
              <a:rPr lang="en-US" dirty="0" smtClean="0"/>
              <a:t> of adopted children</a:t>
            </a:r>
          </a:p>
          <a:p>
            <a:pPr lvl="1"/>
            <a:r>
              <a:rPr lang="en-US" dirty="0" smtClean="0"/>
              <a:t>Including </a:t>
            </a:r>
            <a:r>
              <a:rPr lang="en-US" u="sng" dirty="0" smtClean="0"/>
              <a:t>new</a:t>
            </a:r>
            <a:r>
              <a:rPr lang="en-US" dirty="0" smtClean="0"/>
              <a:t> bodies</a:t>
            </a:r>
          </a:p>
          <a:p>
            <a:pPr lvl="1"/>
            <a:r>
              <a:rPr lang="en-US" dirty="0" smtClean="0"/>
              <a:t>Wait </a:t>
            </a:r>
            <a:r>
              <a:rPr lang="en-US" u="sng" dirty="0" smtClean="0"/>
              <a:t>patiently</a:t>
            </a:r>
            <a:r>
              <a:rPr lang="en-US" dirty="0" smtClean="0"/>
              <a:t> and confidently</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Our Response </a:t>
            </a:r>
            <a:endParaRPr lang="en-US" dirty="0"/>
          </a:p>
        </p:txBody>
      </p:sp>
      <p:sp>
        <p:nvSpPr>
          <p:cNvPr id="3" name="Content Placeholder 2"/>
          <p:cNvSpPr>
            <a:spLocks noGrp="1"/>
          </p:cNvSpPr>
          <p:nvPr>
            <p:ph idx="1"/>
          </p:nvPr>
        </p:nvSpPr>
        <p:spPr/>
        <p:txBody>
          <a:bodyPr/>
          <a:lstStyle/>
          <a:p>
            <a:r>
              <a:rPr lang="en-US" dirty="0" smtClean="0"/>
              <a:t>Put in the context of 2 Corinthians 5:6-21</a:t>
            </a:r>
          </a:p>
          <a:p>
            <a:pPr lvl="1"/>
            <a:r>
              <a:rPr lang="en-US" dirty="0" smtClean="0"/>
              <a:t>Looking forward to what is </a:t>
            </a:r>
            <a:r>
              <a:rPr lang="en-US" u="sng" dirty="0" smtClean="0"/>
              <a:t>ahead</a:t>
            </a:r>
          </a:p>
          <a:p>
            <a:pPr lvl="1"/>
            <a:r>
              <a:rPr lang="en-US" dirty="0" smtClean="0"/>
              <a:t>Not going to waste the time – our goal is always to </a:t>
            </a:r>
            <a:r>
              <a:rPr lang="en-US" u="sng" dirty="0" smtClean="0"/>
              <a:t>please</a:t>
            </a:r>
            <a:r>
              <a:rPr lang="en-US" dirty="0" smtClean="0"/>
              <a:t> him</a:t>
            </a:r>
          </a:p>
          <a:p>
            <a:pPr lvl="1"/>
            <a:r>
              <a:rPr lang="en-US" dirty="0" smtClean="0"/>
              <a:t>Judged for what we have done while living in this </a:t>
            </a:r>
            <a:r>
              <a:rPr lang="en-US" u="sng" dirty="0" smtClean="0"/>
              <a:t>earthly</a:t>
            </a:r>
            <a:r>
              <a:rPr lang="en-US" dirty="0" smtClean="0"/>
              <a:t> body</a:t>
            </a:r>
          </a:p>
          <a:p>
            <a:pPr lvl="1"/>
            <a:r>
              <a:rPr lang="en-US" dirty="0" smtClean="0"/>
              <a:t>Not live for ourselves, but live for </a:t>
            </a:r>
            <a:r>
              <a:rPr lang="en-US" u="sng" dirty="0" smtClean="0"/>
              <a:t>Christ</a:t>
            </a:r>
          </a:p>
          <a:p>
            <a:pPr lvl="1"/>
            <a:r>
              <a:rPr lang="en-US" dirty="0" smtClean="0"/>
              <a:t>Given the task of </a:t>
            </a:r>
            <a:r>
              <a:rPr lang="en-US" u="sng" dirty="0" smtClean="0"/>
              <a:t>reconciling</a:t>
            </a:r>
            <a:r>
              <a:rPr lang="en-US" dirty="0" smtClean="0"/>
              <a:t> people to God (Ambassadors)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Our Guarantee</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a:t>
            </a:r>
            <a:endParaRPr lang="en-US"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IV. </a:t>
            </a:r>
            <a:endParaRPr lang="en-US" sz="3600" dirty="0"/>
          </a:p>
        </p:txBody>
      </p:sp>
      <p:sp>
        <p:nvSpPr>
          <p:cNvPr id="3" name="Content Placeholder 2"/>
          <p:cNvSpPr>
            <a:spLocks noGrp="1"/>
          </p:cNvSpPr>
          <p:nvPr>
            <p:ph idx="1"/>
          </p:nvPr>
        </p:nvSpPr>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Earnest Agreement </a:t>
            </a:r>
            <a:endParaRPr lang="en-US" dirty="0"/>
          </a:p>
        </p:txBody>
      </p:sp>
      <p:sp>
        <p:nvSpPr>
          <p:cNvPr id="3" name="Content Placeholder 2"/>
          <p:cNvSpPr>
            <a:spLocks noGrp="1"/>
          </p:cNvSpPr>
          <p:nvPr>
            <p:ph idx="1"/>
          </p:nvPr>
        </p:nvSpPr>
        <p:spPr/>
        <p:txBody>
          <a:bodyPr/>
          <a:lstStyle/>
          <a:p>
            <a:r>
              <a:rPr lang="en-US" dirty="0" smtClean="0"/>
              <a:t>Ephesians 1:13-14</a:t>
            </a:r>
          </a:p>
          <a:p>
            <a:pPr lvl="1"/>
            <a:r>
              <a:rPr lang="en-US" dirty="0" smtClean="0"/>
              <a:t>God identified you as his </a:t>
            </a:r>
            <a:r>
              <a:rPr lang="en-US" u="sng" dirty="0" smtClean="0"/>
              <a:t>own</a:t>
            </a:r>
          </a:p>
          <a:p>
            <a:pPr lvl="2"/>
            <a:r>
              <a:rPr lang="en-US" dirty="0" smtClean="0"/>
              <a:t>His </a:t>
            </a:r>
            <a:r>
              <a:rPr lang="en-US" u="sng" dirty="0" smtClean="0"/>
              <a:t>seal</a:t>
            </a:r>
            <a:r>
              <a:rPr lang="en-US" dirty="0" smtClean="0"/>
              <a:t> on you</a:t>
            </a:r>
          </a:p>
          <a:p>
            <a:pPr lvl="2"/>
            <a:r>
              <a:rPr lang="en-US" dirty="0" smtClean="0"/>
              <a:t>By giving you the </a:t>
            </a:r>
            <a:r>
              <a:rPr lang="en-US" u="sng" dirty="0" smtClean="0"/>
              <a:t>Holy Spirit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381000"/>
            <a:ext cx="4038600" cy="6172200"/>
          </a:xfrm>
        </p:spPr>
        <p:txBody>
          <a:bodyPr/>
          <a:lstStyle/>
          <a:p>
            <a:pPr lvl="1"/>
            <a:r>
              <a:rPr lang="en-US" dirty="0" smtClean="0"/>
              <a:t>His seal – a medallion or ring featuring a raised or recessed signature or symbol, used to certify or authenticate a letter or document</a:t>
            </a:r>
          </a:p>
        </p:txBody>
      </p:sp>
      <p:pic>
        <p:nvPicPr>
          <p:cNvPr id="1027" name="Picture 3"/>
          <p:cNvPicPr>
            <a:picLocks noChangeAspect="1" noChangeArrowheads="1"/>
          </p:cNvPicPr>
          <p:nvPr/>
        </p:nvPicPr>
        <p:blipFill>
          <a:blip r:embed="rId2" cstate="print"/>
          <a:srcRect/>
          <a:stretch>
            <a:fillRect/>
          </a:stretch>
        </p:blipFill>
        <p:spPr bwMode="auto">
          <a:xfrm>
            <a:off x="0" y="0"/>
            <a:ext cx="5181600" cy="518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The Spirit is God’s </a:t>
            </a:r>
            <a:r>
              <a:rPr lang="en-US" u="sng" dirty="0" smtClean="0"/>
              <a:t>guarantee</a:t>
            </a:r>
          </a:p>
          <a:p>
            <a:pPr lvl="2"/>
            <a:r>
              <a:rPr lang="en-US" dirty="0" smtClean="0"/>
              <a:t>Of Hebrew origin; a </a:t>
            </a:r>
            <a:r>
              <a:rPr lang="en-US" i="1" dirty="0" smtClean="0"/>
              <a:t>pledge</a:t>
            </a:r>
            <a:r>
              <a:rPr lang="en-US" dirty="0" smtClean="0"/>
              <a:t>, that is, part of the purchase money or property given in advance as </a:t>
            </a:r>
            <a:r>
              <a:rPr lang="en-US" i="1" dirty="0" smtClean="0"/>
              <a:t>security</a:t>
            </a:r>
            <a:r>
              <a:rPr lang="en-US" dirty="0" smtClean="0"/>
              <a:t> for the rest:—earnest.</a:t>
            </a:r>
          </a:p>
          <a:p>
            <a:pPr lvl="2"/>
            <a:r>
              <a:rPr lang="en-US" dirty="0" smtClean="0"/>
              <a:t>Earnest - money given by a buyer to a seller to bind a contract. </a:t>
            </a:r>
          </a:p>
          <a:p>
            <a:pPr lvl="1"/>
            <a:r>
              <a:rPr lang="en-US" dirty="0" smtClean="0"/>
              <a:t>He will give us the </a:t>
            </a:r>
            <a:r>
              <a:rPr lang="en-US" u="sng" dirty="0" smtClean="0"/>
              <a:t>inheritance</a:t>
            </a:r>
            <a:r>
              <a:rPr lang="en-US" dirty="0" smtClean="0"/>
              <a:t> he promised</a:t>
            </a:r>
          </a:p>
          <a:p>
            <a:pPr lvl="1"/>
            <a:r>
              <a:rPr lang="en-US" dirty="0" smtClean="0"/>
              <a:t>He has </a:t>
            </a:r>
            <a:r>
              <a:rPr lang="en-US" u="sng" dirty="0" smtClean="0"/>
              <a:t>purchased</a:t>
            </a:r>
            <a:r>
              <a:rPr lang="en-US" dirty="0" smtClean="0"/>
              <a:t> us to be his own people</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Autofit/>
          </a:bodyPr>
          <a:lstStyle/>
          <a:p>
            <a:r>
              <a:rPr lang="en-US" dirty="0" smtClean="0"/>
              <a:t>2 Corinthian 1:21-22</a:t>
            </a:r>
          </a:p>
          <a:p>
            <a:pPr lvl="1"/>
            <a:r>
              <a:rPr lang="en-US" u="sng" dirty="0" smtClean="0"/>
              <a:t>Identified</a:t>
            </a:r>
            <a:r>
              <a:rPr lang="en-US" dirty="0" smtClean="0"/>
              <a:t> as God’s own</a:t>
            </a:r>
          </a:p>
          <a:p>
            <a:pPr lvl="1"/>
            <a:r>
              <a:rPr lang="en-US" dirty="0" smtClean="0"/>
              <a:t>The Holy Spirit in our </a:t>
            </a:r>
            <a:r>
              <a:rPr lang="en-US" u="sng" dirty="0" smtClean="0"/>
              <a:t>hearts</a:t>
            </a:r>
          </a:p>
          <a:p>
            <a:pPr lvl="1"/>
            <a:r>
              <a:rPr lang="en-US" dirty="0" smtClean="0"/>
              <a:t>First installment – guarantees </a:t>
            </a:r>
            <a:r>
              <a:rPr lang="en-US" u="sng" dirty="0" smtClean="0"/>
              <a:t>everything</a:t>
            </a:r>
            <a:r>
              <a:rPr lang="en-US" dirty="0" smtClean="0"/>
              <a:t> promised</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normAutofit/>
          </a:bodyPr>
          <a:lstStyle/>
          <a:p>
            <a:r>
              <a:rPr lang="en-US" dirty="0" smtClean="0"/>
              <a:t>Hebrews 3:12 - 14  </a:t>
            </a:r>
            <a:r>
              <a:rPr lang="en-US" baseline="30000" dirty="0" smtClean="0"/>
              <a:t>12</a:t>
            </a:r>
            <a:r>
              <a:rPr lang="en-US" dirty="0" smtClean="0"/>
              <a:t>Be careful then, dear brothers and sisters. Make sure that your own hearts are not evil and unbelieving, turning you away from the living God.  </a:t>
            </a:r>
            <a:r>
              <a:rPr lang="en-US" baseline="30000" dirty="0" smtClean="0"/>
              <a:t>13</a:t>
            </a:r>
            <a:r>
              <a:rPr lang="en-US" dirty="0" smtClean="0"/>
              <a:t>You must warn each other every day, while it is still “today,” so that none of you will be deceived by sin and hardened against God.  </a:t>
            </a:r>
            <a:r>
              <a:rPr lang="en-US" baseline="30000" dirty="0" smtClean="0"/>
              <a:t>14</a:t>
            </a:r>
            <a:r>
              <a:rPr lang="en-US" dirty="0" smtClean="0"/>
              <a:t>For if we are faithful to the end, trusting God just as firmly as when we first believed, we will share in all that belongs to Christ.</a:t>
            </a:r>
          </a:p>
          <a:p>
            <a:r>
              <a:rPr lang="en-US" dirty="0" smtClean="0"/>
              <a:t>Galatians 5:16 So I say, let the Holy Spirit guide your lives. Then you won’t be doing what your sinful nature craves.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Part of the Full Inheritance </a:t>
            </a:r>
            <a:endParaRPr lang="en-US" dirty="0"/>
          </a:p>
        </p:txBody>
      </p:sp>
      <p:sp>
        <p:nvSpPr>
          <p:cNvPr id="3" name="Content Placeholder 2"/>
          <p:cNvSpPr>
            <a:spLocks noGrp="1"/>
          </p:cNvSpPr>
          <p:nvPr>
            <p:ph idx="1"/>
          </p:nvPr>
        </p:nvSpPr>
        <p:spPr/>
        <p:txBody>
          <a:bodyPr/>
          <a:lstStyle/>
          <a:p>
            <a:r>
              <a:rPr lang="en-US" dirty="0" smtClean="0"/>
              <a:t>2 Corinthian 5:1-5</a:t>
            </a:r>
          </a:p>
          <a:p>
            <a:pPr lvl="1"/>
            <a:r>
              <a:rPr lang="en-US" dirty="0" smtClean="0"/>
              <a:t>God has prepared us to receive new </a:t>
            </a:r>
            <a:r>
              <a:rPr lang="en-US" u="sng" dirty="0" smtClean="0"/>
              <a:t>bodies</a:t>
            </a:r>
          </a:p>
          <a:p>
            <a:pPr lvl="1"/>
            <a:r>
              <a:rPr lang="en-US" dirty="0" smtClean="0"/>
              <a:t>Our </a:t>
            </a:r>
            <a:r>
              <a:rPr lang="en-US" u="sng" dirty="0" smtClean="0"/>
              <a:t>guarantee</a:t>
            </a:r>
            <a:r>
              <a:rPr lang="en-US" dirty="0" smtClean="0"/>
              <a:t> – the Holy Spirit given us</a:t>
            </a:r>
          </a:p>
          <a:p>
            <a:pPr lvl="1"/>
            <a:r>
              <a:rPr lang="en-US" dirty="0" smtClean="0"/>
              <a:t>Grow </a:t>
            </a:r>
            <a:r>
              <a:rPr lang="en-US" u="sng" dirty="0" smtClean="0"/>
              <a:t>weary</a:t>
            </a:r>
            <a:r>
              <a:rPr lang="en-US" dirty="0" smtClean="0"/>
              <a:t> in our present bodies</a:t>
            </a:r>
          </a:p>
          <a:p>
            <a:pPr lvl="1"/>
            <a:r>
              <a:rPr lang="en-US" dirty="0" smtClean="0"/>
              <a:t>Want to put on new bodies so these dying bodies will be swallowed up by </a:t>
            </a:r>
            <a:r>
              <a:rPr lang="en-US" u="sng" dirty="0" smtClean="0"/>
              <a:t>life</a:t>
            </a:r>
          </a:p>
          <a:p>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353</Words>
  <Application>Microsoft Office PowerPoint</Application>
  <PresentationFormat>On-screen Show (4:3)</PresentationFormat>
  <Paragraphs>48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Our Guarantee</vt:lpstr>
      <vt:lpstr>I. Earnest Agreement </vt:lpstr>
      <vt:lpstr>Slide 4</vt:lpstr>
      <vt:lpstr>Slide 5</vt:lpstr>
      <vt:lpstr>Slide 6</vt:lpstr>
      <vt:lpstr>Slide 7</vt:lpstr>
      <vt:lpstr>Slide 8</vt:lpstr>
      <vt:lpstr>II. Part of the Full Inheritance </vt:lpstr>
      <vt:lpstr>Slide 10</vt:lpstr>
      <vt:lpstr>Slide 11</vt:lpstr>
      <vt:lpstr>III. Our Response </vt:lpstr>
      <vt:lpstr>Slide 13</vt:lpstr>
      <vt:lpstr>Slide 14</vt:lpstr>
      <vt:lpstr>Slide 15</vt:lpstr>
      <vt:lpstr>Slide 16</vt:lpstr>
      <vt:lpstr>Slide 17</vt:lpstr>
      <vt:lpstr>Slide 18</vt:lpstr>
      <vt:lpstr>Slide 19</vt:lpstr>
      <vt:lpstr>Slide 20</vt:lpstr>
      <vt:lpstr>III. </vt:lpstr>
      <vt:lpstr>Slide 22</vt:lpstr>
      <vt:lpstr>Slide 23</vt:lpstr>
      <vt:lpstr>Slide 24</vt:lpstr>
      <vt:lpstr>Slide 25</vt:lpstr>
      <vt:lpstr>IV. </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64</cp:revision>
  <dcterms:created xsi:type="dcterms:W3CDTF">2010-04-18T00:31:04Z</dcterms:created>
  <dcterms:modified xsi:type="dcterms:W3CDTF">2010-07-18T12:44:35Z</dcterms:modified>
</cp:coreProperties>
</file>