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256" r:id="rId3"/>
    <p:sldId id="257" r:id="rId4"/>
    <p:sldId id="263" r:id="rId5"/>
    <p:sldId id="264" r:id="rId6"/>
    <p:sldId id="284" r:id="rId7"/>
    <p:sldId id="265" r:id="rId8"/>
    <p:sldId id="266" r:id="rId9"/>
    <p:sldId id="267" r:id="rId10"/>
    <p:sldId id="270" r:id="rId11"/>
    <p:sldId id="269" r:id="rId12"/>
    <p:sldId id="268" r:id="rId13"/>
    <p:sldId id="258" r:id="rId14"/>
    <p:sldId id="280" r:id="rId15"/>
    <p:sldId id="278" r:id="rId16"/>
    <p:sldId id="279" r:id="rId17"/>
    <p:sldId id="281" r:id="rId18"/>
    <p:sldId id="282" r:id="rId19"/>
    <p:sldId id="28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B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576" autoAdjust="0"/>
  </p:normalViewPr>
  <p:slideViewPr>
    <p:cSldViewPr>
      <p:cViewPr varScale="1">
        <p:scale>
          <a:sx n="73" d="100"/>
          <a:sy n="73" d="100"/>
        </p:scale>
        <p:origin x="-10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7/10/2010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7/10/2010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7/10/2010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597B-3C05-45A0-9308-CDB7789B764A}" type="datetimeFigureOut">
              <a:rPr lang="en-US" smtClean="0"/>
              <a:pPr/>
              <a:t>7/10/2010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
        <p:nvSpPr>
          <p:cNvPr id="7" name="Rectangle 6"/>
          <p:cNvSpPr/>
          <p:nvPr userDrawn="1"/>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597B-3C05-45A0-9308-CDB7789B764A}" type="datetimeFigureOut">
              <a:rPr lang="en-US" smtClean="0"/>
              <a:pPr/>
              <a:t>7/10/2010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597B-3C05-45A0-9308-CDB7789B764A}" type="datetimeFigureOut">
              <a:rPr lang="en-US" smtClean="0"/>
              <a:pPr/>
              <a:t>7/10/2010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07597B-3C05-45A0-9308-CDB7789B764A}" type="datetimeFigureOut">
              <a:rPr lang="en-US" smtClean="0"/>
              <a:pPr/>
              <a:t>7/10/2010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597B-3C05-45A0-9308-CDB7789B764A}" type="datetimeFigureOut">
              <a:rPr lang="en-US" smtClean="0"/>
              <a:pPr/>
              <a:t>7/10/2010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597B-3C05-45A0-9308-CDB7789B764A}" type="datetimeFigureOut">
              <a:rPr lang="en-US" smtClean="0"/>
              <a:pPr/>
              <a:t>7/10/2010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597B-3C05-45A0-9308-CDB7789B764A}" type="datetimeFigureOut">
              <a:rPr lang="en-US" smtClean="0"/>
              <a:pPr/>
              <a:t>7/10/2010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597B-3C05-45A0-9308-CDB7789B764A}" type="datetimeFigureOut">
              <a:rPr lang="en-US" smtClean="0"/>
              <a:pPr/>
              <a:t>7/10/2010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gs>
            <a:gs pos="100000">
              <a:schemeClr val="bg2">
                <a:shade val="30000"/>
                <a:satMod val="200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597B-3C05-45A0-9308-CDB7789B764A}" type="datetimeFigureOut">
              <a:rPr lang="en-US" smtClean="0"/>
              <a:pPr/>
              <a:t>7/10/2010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64BAF0-AFD1-4555-BB48-693BB65D5E2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2">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3">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4">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5">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Lst>
      </p:bldP>
    </p:bldLst>
  </p:timing>
  <p:txStyles>
    <p:titleStyle>
      <a:lvl1pPr algn="ctr" defTabSz="914400" rtl="0" eaLnBrk="1" latinLnBrk="0" hangingPunct="1">
        <a:spcBef>
          <a:spcPct val="0"/>
        </a:spcBef>
        <a:buNone/>
        <a:defRPr sz="4400" kern="1200">
          <a:solidFill>
            <a:schemeClr val="tx1"/>
          </a:solidFill>
          <a:effectLst>
            <a:outerShdw blurRad="50800" dist="50800" dir="5400000" algn="ctr" rotWithShape="0">
              <a:schemeClr val="bg1"/>
            </a:outerShdw>
          </a:effectLst>
          <a:latin typeface="+mj-lt"/>
          <a:ea typeface="+mj-ea"/>
          <a:cs typeface="+mj-cs"/>
        </a:defRPr>
      </a:lvl1pPr>
    </p:titleStyle>
    <p:bodyStyle>
      <a:lvl1pPr marL="342900" indent="-342900" algn="l" defTabSz="914400" rtl="0" eaLnBrk="1" latinLnBrk="0" hangingPunct="1">
        <a:spcBef>
          <a:spcPct val="20000"/>
        </a:spcBef>
        <a:buFontTx/>
        <a:buBlip>
          <a:blip r:embed="rId13"/>
        </a:buBlip>
        <a:defRPr sz="2800" kern="1200">
          <a:solidFill>
            <a:schemeClr val="tx1"/>
          </a:solidFill>
          <a:effectLst>
            <a:outerShdw blurRad="50800" dist="50800" dir="5400000" algn="ctr" rotWithShape="0">
              <a:schemeClr val="bg1"/>
            </a:outerShdw>
          </a:effectLst>
          <a:latin typeface="+mn-lt"/>
          <a:ea typeface="+mn-ea"/>
          <a:cs typeface="+mn-cs"/>
        </a:defRPr>
      </a:lvl1pPr>
      <a:lvl2pPr marL="742950" indent="-285750" algn="l" defTabSz="914400" rtl="0" eaLnBrk="1" latinLnBrk="0" hangingPunct="1">
        <a:spcBef>
          <a:spcPct val="20000"/>
        </a:spcBef>
        <a:buFontTx/>
        <a:buBlip>
          <a:blip r:embed="rId14"/>
        </a:buBlip>
        <a:defRPr sz="2800" kern="1200">
          <a:solidFill>
            <a:schemeClr val="tx1"/>
          </a:solidFill>
          <a:effectLst>
            <a:outerShdw blurRad="50800" dist="50800" dir="5400000" algn="ctr" rotWithShape="0">
              <a:schemeClr val="bg1"/>
            </a:outerShdw>
          </a:effectLst>
          <a:latin typeface="+mn-lt"/>
          <a:ea typeface="+mn-ea"/>
          <a:cs typeface="+mn-cs"/>
        </a:defRPr>
      </a:lvl2pPr>
      <a:lvl3pPr marL="1143000" indent="-228600" algn="l" defTabSz="914400" rtl="0" eaLnBrk="1" latinLnBrk="0" hangingPunct="1">
        <a:spcBef>
          <a:spcPct val="20000"/>
        </a:spcBef>
        <a:buFont typeface="Arial" pitchFamily="34" charset="0"/>
        <a:buChar char="•"/>
        <a:defRPr sz="2800" kern="1200">
          <a:solidFill>
            <a:schemeClr val="tx1"/>
          </a:solidFill>
          <a:effectLst>
            <a:outerShdw blurRad="50800" dist="50800" dir="5400000" algn="ctr" rotWithShape="0">
              <a:schemeClr val="bg1"/>
            </a:outerShdw>
          </a:effectLst>
          <a:latin typeface="+mn-lt"/>
          <a:ea typeface="+mn-ea"/>
          <a:cs typeface="+mn-cs"/>
        </a:defRPr>
      </a:lvl3pPr>
      <a:lvl4pPr marL="1600200" indent="-228600" algn="l" defTabSz="914400" rtl="0" eaLnBrk="1" latinLnBrk="0" hangingPunct="1">
        <a:spcBef>
          <a:spcPct val="20000"/>
        </a:spcBef>
        <a:buFont typeface="Courier New" pitchFamily="49" charset="0"/>
        <a:buChar char="o"/>
        <a:defRPr sz="2800" kern="1200">
          <a:solidFill>
            <a:schemeClr val="tx1"/>
          </a:solidFill>
          <a:effectLst>
            <a:outerShdw blurRad="50800" dist="50800" dir="5400000" algn="ctr" rotWithShape="0">
              <a:schemeClr val="bg1"/>
            </a:outerShdw>
          </a:effectLst>
          <a:latin typeface="+mn-lt"/>
          <a:ea typeface="+mn-ea"/>
          <a:cs typeface="+mn-cs"/>
        </a:defRPr>
      </a:lvl4pPr>
      <a:lvl5pPr marL="2057400" indent="-228600" algn="l" defTabSz="914400" rtl="0" eaLnBrk="1" latinLnBrk="0" hangingPunct="1">
        <a:spcBef>
          <a:spcPct val="20000"/>
        </a:spcBef>
        <a:buFontTx/>
        <a:buBlip>
          <a:blip r:embed="rId15"/>
        </a:buBlip>
        <a:defRPr sz="2800" kern="1200">
          <a:solidFill>
            <a:schemeClr val="tx1"/>
          </a:solidFill>
          <a:effectLst>
            <a:outerShdw blurRad="50800" dist="50800" dir="5400000" algn="ctr" rotWithShape="0">
              <a:schemeClr val="bg1"/>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pPr lvl="1"/>
            <a:r>
              <a:rPr lang="en-US" dirty="0" smtClean="0"/>
              <a:t>The </a:t>
            </a:r>
            <a:r>
              <a:rPr lang="en-US" u="sng" dirty="0" smtClean="0"/>
              <a:t>same</a:t>
            </a:r>
            <a:r>
              <a:rPr lang="en-US" dirty="0" smtClean="0"/>
              <a:t> leadership, advocacy as Jesus</a:t>
            </a:r>
          </a:p>
          <a:p>
            <a:pPr lvl="2"/>
            <a:r>
              <a:rPr lang="en-US" dirty="0" smtClean="0"/>
              <a:t>Matthew 28:20 - …And be sure of this: I am with you always, even to the end of the age</a:t>
            </a:r>
          </a:p>
          <a:p>
            <a:pPr lvl="2"/>
            <a:r>
              <a:rPr lang="en-US" dirty="0" smtClean="0"/>
              <a:t>Mark 16:20 And the disciples went everywhere and preached, and the Lord worked through them, confirming what they said by many miraculous signs.</a:t>
            </a:r>
            <a:endParaRPr lang="en-US"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pPr lvl="1"/>
            <a:r>
              <a:rPr lang="en-US" dirty="0" smtClean="0"/>
              <a:t>He will:</a:t>
            </a:r>
          </a:p>
          <a:p>
            <a:pPr lvl="2"/>
            <a:r>
              <a:rPr lang="en-US" u="sng" dirty="0" smtClean="0"/>
              <a:t>Convict</a:t>
            </a:r>
            <a:r>
              <a:rPr lang="en-US" dirty="0" smtClean="0"/>
              <a:t> the world of sin, righteousness, judgment</a:t>
            </a:r>
          </a:p>
          <a:p>
            <a:pPr lvl="2"/>
            <a:r>
              <a:rPr lang="en-US" dirty="0" smtClean="0"/>
              <a:t>Guide you into all </a:t>
            </a:r>
            <a:r>
              <a:rPr lang="en-US" u="sng" dirty="0" smtClean="0"/>
              <a:t>truth</a:t>
            </a:r>
          </a:p>
          <a:p>
            <a:pPr lvl="2"/>
            <a:r>
              <a:rPr lang="en-US" dirty="0" smtClean="0"/>
              <a:t>Tell you about the </a:t>
            </a:r>
            <a:r>
              <a:rPr lang="en-US" u="sng" dirty="0" smtClean="0"/>
              <a:t>future</a:t>
            </a:r>
          </a:p>
          <a:p>
            <a:pPr lvl="2"/>
            <a:r>
              <a:rPr lang="en-US" u="sng" dirty="0" smtClean="0"/>
              <a:t>Imparting</a:t>
            </a:r>
            <a:r>
              <a:rPr lang="en-US" dirty="0" smtClean="0"/>
              <a:t> information from Jesus</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John 17 – Jesus’ intercessory prayer</a:t>
            </a:r>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II. Advocate in Prayer </a:t>
            </a:r>
            <a:endParaRPr lang="en-US" dirty="0"/>
          </a:p>
        </p:txBody>
      </p:sp>
      <p:sp>
        <p:nvSpPr>
          <p:cNvPr id="3" name="Content Placeholder 2"/>
          <p:cNvSpPr>
            <a:spLocks noGrp="1"/>
          </p:cNvSpPr>
          <p:nvPr>
            <p:ph idx="1"/>
          </p:nvPr>
        </p:nvSpPr>
        <p:spPr/>
        <p:txBody>
          <a:bodyPr/>
          <a:lstStyle/>
          <a:p>
            <a:r>
              <a:rPr lang="en-US" dirty="0" smtClean="0"/>
              <a:t>Romans 8:26-27</a:t>
            </a:r>
          </a:p>
          <a:p>
            <a:pPr lvl="1"/>
            <a:r>
              <a:rPr lang="en-US" dirty="0" smtClean="0"/>
              <a:t>Holy Spirit </a:t>
            </a:r>
            <a:r>
              <a:rPr lang="en-US" u="sng" dirty="0" smtClean="0"/>
              <a:t>helps</a:t>
            </a:r>
            <a:r>
              <a:rPr lang="en-US" dirty="0" smtClean="0"/>
              <a:t> us in our weaknesses</a:t>
            </a:r>
          </a:p>
          <a:p>
            <a:pPr lvl="1"/>
            <a:r>
              <a:rPr lang="en-US" dirty="0" smtClean="0"/>
              <a:t>Don’t know what God wants us to </a:t>
            </a:r>
            <a:r>
              <a:rPr lang="en-US" u="sng" dirty="0" smtClean="0"/>
              <a:t>pray</a:t>
            </a:r>
            <a:r>
              <a:rPr lang="en-US" dirty="0" smtClean="0"/>
              <a:t> for</a:t>
            </a:r>
          </a:p>
          <a:p>
            <a:pPr lvl="1"/>
            <a:r>
              <a:rPr lang="en-US" dirty="0" smtClean="0"/>
              <a:t>Holy Spirit prays </a:t>
            </a:r>
            <a:r>
              <a:rPr lang="en-US" u="sng" dirty="0" smtClean="0"/>
              <a:t>for us</a:t>
            </a:r>
          </a:p>
          <a:p>
            <a:pPr lvl="1"/>
            <a:r>
              <a:rPr lang="en-US" dirty="0" smtClean="0"/>
              <a:t>Holy Spirit pleads for us in harmony with God’s </a:t>
            </a:r>
            <a:r>
              <a:rPr lang="en-US" u="sng" dirty="0" smtClean="0"/>
              <a:t>will</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b="1" dirty="0" smtClean="0"/>
              <a:t>Hebrews </a:t>
            </a:r>
            <a:r>
              <a:rPr lang="en-US" b="1" dirty="0" smtClean="0"/>
              <a:t>7:24 - 25 </a:t>
            </a:r>
            <a:r>
              <a:rPr lang="en-US" b="1" dirty="0" smtClean="0"/>
              <a:t> </a:t>
            </a:r>
            <a:r>
              <a:rPr lang="en-US" baseline="30000" dirty="0" smtClean="0"/>
              <a:t>24</a:t>
            </a:r>
            <a:r>
              <a:rPr lang="en-US" dirty="0" smtClean="0"/>
              <a:t>But because Jesus lives forever, his priesthood lasts forever.  </a:t>
            </a:r>
            <a:r>
              <a:rPr lang="en-US" baseline="30000" dirty="0" smtClean="0"/>
              <a:t>25</a:t>
            </a:r>
            <a:r>
              <a:rPr lang="en-US" dirty="0" smtClean="0"/>
              <a:t>Therefore he is able, once and forever, to </a:t>
            </a:r>
            <a:r>
              <a:rPr lang="en-US" dirty="0" smtClean="0"/>
              <a:t>save </a:t>
            </a:r>
            <a:r>
              <a:rPr lang="en-US" dirty="0" smtClean="0"/>
              <a:t>those who come to God through him. He lives forever to intercede with God on their behalf</a:t>
            </a:r>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1 Corinthian 14 (AMP)</a:t>
            </a:r>
          </a:p>
          <a:p>
            <a:pPr lvl="1"/>
            <a:r>
              <a:rPr lang="en-US" dirty="0" smtClean="0"/>
              <a:t>One who speaks in an unknown tongue</a:t>
            </a:r>
          </a:p>
          <a:p>
            <a:pPr lvl="2"/>
            <a:r>
              <a:rPr lang="en-US" dirty="0" smtClean="0"/>
              <a:t>Speaks to </a:t>
            </a:r>
            <a:r>
              <a:rPr lang="en-US" u="sng" dirty="0" smtClean="0"/>
              <a:t>God</a:t>
            </a:r>
          </a:p>
          <a:p>
            <a:pPr lvl="2"/>
            <a:r>
              <a:rPr lang="en-US" dirty="0" smtClean="0"/>
              <a:t>In the </a:t>
            </a:r>
            <a:r>
              <a:rPr lang="en-US" u="sng" dirty="0" smtClean="0"/>
              <a:t>Holy Spirit</a:t>
            </a:r>
            <a:r>
              <a:rPr lang="en-US" dirty="0" smtClean="0"/>
              <a:t> he utters secret truths and hidden things not obvious to the </a:t>
            </a:r>
            <a:r>
              <a:rPr lang="en-US" u="sng" dirty="0" smtClean="0"/>
              <a:t>understanding</a:t>
            </a:r>
          </a:p>
          <a:p>
            <a:pPr lvl="1"/>
            <a:r>
              <a:rPr lang="en-US" dirty="0" smtClean="0"/>
              <a:t>Prayer in unknown tongues</a:t>
            </a:r>
          </a:p>
          <a:p>
            <a:pPr lvl="2"/>
            <a:r>
              <a:rPr lang="en-US" dirty="0" smtClean="0"/>
              <a:t>My </a:t>
            </a:r>
            <a:r>
              <a:rPr lang="en-US" u="sng" dirty="0" smtClean="0"/>
              <a:t>spirit</a:t>
            </a:r>
            <a:r>
              <a:rPr lang="en-US" dirty="0" smtClean="0"/>
              <a:t>, by the Holy Spirit in me, prays</a:t>
            </a:r>
          </a:p>
          <a:p>
            <a:pPr lvl="2"/>
            <a:r>
              <a:rPr lang="en-US" dirty="0" smtClean="0"/>
              <a:t>My </a:t>
            </a:r>
            <a:r>
              <a:rPr lang="en-US" u="sng" dirty="0" smtClean="0"/>
              <a:t>mind</a:t>
            </a:r>
            <a:r>
              <a:rPr lang="en-US" dirty="0" smtClean="0"/>
              <a:t> is unproductive</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normAutofit/>
          </a:bodyPr>
          <a:lstStyle/>
          <a:p>
            <a:r>
              <a:rPr lang="en-US" dirty="0" smtClean="0"/>
              <a:t>Two Conclusions</a:t>
            </a:r>
          </a:p>
          <a:p>
            <a:pPr lvl="1"/>
            <a:r>
              <a:rPr lang="en-US" dirty="0" smtClean="0"/>
              <a:t>Conclusion #1 – this is </a:t>
            </a:r>
            <a:r>
              <a:rPr lang="en-US" u="sng" dirty="0" smtClean="0"/>
              <a:t>foolishness</a:t>
            </a:r>
          </a:p>
          <a:p>
            <a:pPr lvl="2"/>
            <a:r>
              <a:rPr lang="en-US" dirty="0" smtClean="0"/>
              <a:t>1 Corinthians 2:14 But people who aren’t spiritual can’t receive these truths from God’s Spirit. It all sounds foolish to them and they can’t understand it, for only those who are spiritual can understand what the Spirit means.</a:t>
            </a:r>
          </a:p>
          <a:p>
            <a:pPr lvl="2"/>
            <a:r>
              <a:rPr lang="en-US" dirty="0" smtClean="0"/>
              <a:t>John 14:17 – the world cannot receive him, isn’t looking, doesn’t recognize</a:t>
            </a:r>
          </a:p>
          <a:p>
            <a:pPr lvl="1"/>
            <a:r>
              <a:rPr lang="en-US" dirty="0" smtClean="0"/>
              <a:t>Conclusion #2 – pray and sing with my </a:t>
            </a:r>
            <a:r>
              <a:rPr lang="en-US" u="sng" dirty="0" smtClean="0"/>
              <a:t>spirit</a:t>
            </a:r>
            <a:r>
              <a:rPr lang="en-US" dirty="0" smtClean="0"/>
              <a:t> (the Holy Spirit in me) and with my </a:t>
            </a:r>
            <a:r>
              <a:rPr lang="en-US" u="sng" dirty="0" smtClean="0"/>
              <a:t>mind</a:t>
            </a:r>
            <a:r>
              <a:rPr lang="en-US" dirty="0" smtClean="0"/>
              <a:t> and understanding</a:t>
            </a:r>
          </a:p>
          <a:p>
            <a:endParaRPr lang="en-US"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Our Advocate</a:t>
            </a:r>
            <a:endParaRPr lang="en-US" dirty="0"/>
          </a:p>
        </p:txBody>
      </p:sp>
      <p:sp>
        <p:nvSpPr>
          <p:cNvPr id="3" name="Subtitle 2"/>
          <p:cNvSpPr>
            <a:spLocks noGrp="1"/>
          </p:cNvSpPr>
          <p:nvPr>
            <p:ph type="subTitle" idx="1"/>
          </p:nvPr>
        </p:nvSpPr>
        <p:spPr/>
        <p:txBody>
          <a:bodyPr/>
          <a:lstStyle/>
          <a:p>
            <a:r>
              <a:rPr lang="en-US" dirty="0" smtClean="0"/>
              <a:t>Walking with the Spirit</a:t>
            </a:r>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 Jesus Prepares for Departure </a:t>
            </a:r>
            <a:endParaRPr lang="en-US" dirty="0"/>
          </a:p>
        </p:txBody>
      </p:sp>
      <p:sp>
        <p:nvSpPr>
          <p:cNvPr id="3" name="Content Placeholder 2"/>
          <p:cNvSpPr>
            <a:spLocks noGrp="1"/>
          </p:cNvSpPr>
          <p:nvPr>
            <p:ph idx="1"/>
          </p:nvPr>
        </p:nvSpPr>
        <p:spPr/>
        <p:txBody>
          <a:bodyPr/>
          <a:lstStyle/>
          <a:p>
            <a:pPr>
              <a:buNone/>
            </a:pPr>
            <a:endParaRPr lang="en-US" dirty="0" smtClean="0"/>
          </a:p>
        </p:txBody>
      </p:sp>
      <p:pic>
        <p:nvPicPr>
          <p:cNvPr id="4" name="Picture 2"/>
          <p:cNvPicPr>
            <a:picLocks noChangeAspect="1" noChangeArrowheads="1"/>
          </p:cNvPicPr>
          <p:nvPr/>
        </p:nvPicPr>
        <p:blipFill>
          <a:blip r:embed="rId2" cstate="print"/>
          <a:srcRect/>
          <a:stretch>
            <a:fillRect/>
          </a:stretch>
        </p:blipFill>
        <p:spPr bwMode="auto">
          <a:xfrm>
            <a:off x="0" y="1447800"/>
            <a:ext cx="9062840" cy="51054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John 14</a:t>
            </a:r>
          </a:p>
          <a:p>
            <a:pPr lvl="1"/>
            <a:r>
              <a:rPr lang="en-US" dirty="0" smtClean="0"/>
              <a:t>Going to the </a:t>
            </a:r>
            <a:r>
              <a:rPr lang="en-US" u="sng" dirty="0" smtClean="0"/>
              <a:t>Father</a:t>
            </a:r>
          </a:p>
          <a:p>
            <a:pPr lvl="2"/>
            <a:r>
              <a:rPr lang="en-US" dirty="0" smtClean="0"/>
              <a:t>Preparing a place for you</a:t>
            </a:r>
          </a:p>
          <a:p>
            <a:pPr lvl="2"/>
            <a:r>
              <a:rPr lang="en-US" dirty="0" smtClean="0"/>
              <a:t>I am the way to the Father</a:t>
            </a:r>
          </a:p>
          <a:p>
            <a:pPr lvl="2"/>
            <a:r>
              <a:rPr lang="en-US" dirty="0" smtClean="0"/>
              <a:t>You know the Father, you’ve seen him in me</a:t>
            </a:r>
          </a:p>
          <a:p>
            <a:pPr lvl="2"/>
            <a:r>
              <a:rPr lang="en-US" dirty="0" smtClean="0"/>
              <a:t>You are going to do the same works I do, because I am going to the Father</a:t>
            </a:r>
          </a:p>
          <a:p>
            <a:pPr lvl="1"/>
            <a:r>
              <a:rPr lang="en-US" dirty="0" smtClean="0"/>
              <a:t>Jesus introduces the </a:t>
            </a:r>
            <a:r>
              <a:rPr lang="en-US" u="sng" dirty="0" smtClean="0"/>
              <a:t>Holy Spirit</a:t>
            </a:r>
          </a:p>
          <a:p>
            <a:pPr lvl="2"/>
            <a:r>
              <a:rPr lang="en-US" dirty="0" smtClean="0"/>
              <a:t>Father will give you another </a:t>
            </a:r>
            <a:r>
              <a:rPr lang="en-US" u="sng" dirty="0" smtClean="0"/>
              <a:t>advocate</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Advocate - </a:t>
            </a:r>
            <a:r>
              <a:rPr lang="en-US" i="1" dirty="0" smtClean="0"/>
              <a:t>par-</a:t>
            </a:r>
            <a:r>
              <a:rPr lang="en-US" i="1" dirty="0" err="1" smtClean="0"/>
              <a:t>ak</a:t>
            </a:r>
            <a:r>
              <a:rPr lang="en-US" i="1" dirty="0" smtClean="0"/>
              <a:t>'-lay-</a:t>
            </a:r>
            <a:r>
              <a:rPr lang="en-US" i="1" dirty="0" err="1" smtClean="0"/>
              <a:t>tos</a:t>
            </a:r>
            <a:endParaRPr lang="en-US" dirty="0" smtClean="0"/>
          </a:p>
          <a:p>
            <a:pPr lvl="1"/>
            <a:r>
              <a:rPr lang="en-US" dirty="0" smtClean="0"/>
              <a:t>An </a:t>
            </a:r>
            <a:r>
              <a:rPr lang="en-US" i="1" dirty="0" smtClean="0"/>
              <a:t>intercessor</a:t>
            </a:r>
            <a:r>
              <a:rPr lang="en-US" dirty="0" smtClean="0"/>
              <a:t>, </a:t>
            </a:r>
            <a:r>
              <a:rPr lang="en-US" i="1" dirty="0" smtClean="0"/>
              <a:t>consoler:</a:t>
            </a:r>
            <a:r>
              <a:rPr lang="en-US" dirty="0" smtClean="0"/>
              <a:t>—advocate, comforter.</a:t>
            </a:r>
          </a:p>
          <a:p>
            <a:pPr lvl="1"/>
            <a:r>
              <a:rPr lang="en-US" dirty="0" smtClean="0"/>
              <a:t>A person who pleads for or in behalf of another; intercessor. </a:t>
            </a:r>
          </a:p>
          <a:p>
            <a:pPr lvl="1"/>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Another</a:t>
            </a:r>
          </a:p>
          <a:p>
            <a:pPr lvl="1"/>
            <a:r>
              <a:rPr lang="en-US" dirty="0" smtClean="0"/>
              <a:t>Two Greek words for “another”</a:t>
            </a:r>
          </a:p>
          <a:p>
            <a:pPr lvl="2"/>
            <a:r>
              <a:rPr lang="en-US" u="sng" dirty="0" err="1" smtClean="0"/>
              <a:t>Allos</a:t>
            </a:r>
            <a:r>
              <a:rPr lang="en-US" dirty="0" smtClean="0"/>
              <a:t> – one of the very </a:t>
            </a:r>
            <a:r>
              <a:rPr lang="en-US" u="sng" dirty="0" smtClean="0"/>
              <a:t>same</a:t>
            </a:r>
            <a:r>
              <a:rPr lang="en-US" dirty="0" smtClean="0"/>
              <a:t> kind</a:t>
            </a:r>
          </a:p>
          <a:p>
            <a:pPr lvl="2"/>
            <a:r>
              <a:rPr lang="en-US" u="sng" dirty="0" err="1" smtClean="0"/>
              <a:t>Heteros</a:t>
            </a:r>
            <a:r>
              <a:rPr lang="en-US" dirty="0" smtClean="0"/>
              <a:t> – one of another kind, </a:t>
            </a:r>
            <a:r>
              <a:rPr lang="en-US" u="sng" dirty="0" smtClean="0"/>
              <a:t>different</a:t>
            </a:r>
            <a:r>
              <a:rPr lang="en-US" dirty="0" smtClean="0"/>
              <a:t> kind</a:t>
            </a:r>
          </a:p>
          <a:p>
            <a:pPr lvl="1"/>
            <a:r>
              <a:rPr lang="en-US" u="sng" dirty="0" err="1" smtClean="0"/>
              <a:t>Allos</a:t>
            </a:r>
            <a:r>
              <a:rPr lang="en-US" dirty="0" smtClean="0"/>
              <a:t> – another advocate, comforter, intercessor of the same kind as </a:t>
            </a:r>
            <a:r>
              <a:rPr lang="en-US" u="sng" dirty="0" smtClean="0"/>
              <a:t>Jesus</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Advocate of Jesus</a:t>
            </a:r>
          </a:p>
          <a:p>
            <a:pPr lvl="1"/>
            <a:r>
              <a:rPr lang="en-US" dirty="0" smtClean="0"/>
              <a:t>With you </a:t>
            </a:r>
            <a:r>
              <a:rPr lang="en-US" u="sng" dirty="0" smtClean="0"/>
              <a:t>always</a:t>
            </a:r>
          </a:p>
          <a:p>
            <a:pPr lvl="1"/>
            <a:r>
              <a:rPr lang="en-US" dirty="0" smtClean="0"/>
              <a:t>Lead into all </a:t>
            </a:r>
            <a:r>
              <a:rPr lang="en-US" u="sng" dirty="0" smtClean="0"/>
              <a:t>truth</a:t>
            </a:r>
          </a:p>
          <a:p>
            <a:pPr lvl="1"/>
            <a:r>
              <a:rPr lang="en-US" dirty="0" smtClean="0"/>
              <a:t>Reveal and </a:t>
            </a:r>
            <a:r>
              <a:rPr lang="en-US" u="sng" dirty="0" smtClean="0"/>
              <a:t>represent</a:t>
            </a:r>
            <a:r>
              <a:rPr lang="en-US" dirty="0" smtClean="0"/>
              <a:t> Jesus</a:t>
            </a:r>
          </a:p>
          <a:p>
            <a:pPr lvl="1"/>
            <a:r>
              <a:rPr lang="en-US" u="sng" dirty="0" smtClean="0"/>
              <a:t>Remind</a:t>
            </a:r>
            <a:r>
              <a:rPr lang="en-US" dirty="0" smtClean="0"/>
              <a:t> you of Jesus’ words</a:t>
            </a:r>
          </a:p>
          <a:p>
            <a:pPr lvl="1"/>
            <a:r>
              <a:rPr lang="en-US" u="sng" dirty="0" smtClean="0"/>
              <a:t>Intercede</a:t>
            </a:r>
            <a:r>
              <a:rPr lang="en-US" dirty="0" smtClean="0"/>
              <a:t> for you</a:t>
            </a:r>
          </a:p>
          <a:p>
            <a:pPr lvl="1"/>
            <a:r>
              <a:rPr lang="en-US" dirty="0" smtClean="0"/>
              <a:t>World can’t </a:t>
            </a:r>
            <a:r>
              <a:rPr lang="en-US" u="sng" dirty="0" smtClean="0"/>
              <a:t>receive</a:t>
            </a:r>
            <a:r>
              <a:rPr lang="en-US" dirty="0" smtClean="0"/>
              <a:t> him</a:t>
            </a:r>
          </a:p>
          <a:p>
            <a:pPr lvl="1"/>
            <a:r>
              <a:rPr lang="en-US" dirty="0" smtClean="0"/>
              <a:t>Lives with you – will be </a:t>
            </a:r>
            <a:r>
              <a:rPr lang="en-US" u="sng" dirty="0" smtClean="0"/>
              <a:t>in you</a:t>
            </a:r>
            <a:endParaRPr lang="en-US" u="sng"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John 15</a:t>
            </a:r>
          </a:p>
          <a:p>
            <a:pPr lvl="1"/>
            <a:r>
              <a:rPr lang="en-US" dirty="0" smtClean="0"/>
              <a:t>I will send you the Advocate</a:t>
            </a:r>
          </a:p>
          <a:p>
            <a:pPr lvl="2"/>
            <a:r>
              <a:rPr lang="en-US" dirty="0" smtClean="0"/>
              <a:t>He will </a:t>
            </a:r>
            <a:r>
              <a:rPr lang="en-US" u="sng" dirty="0" smtClean="0"/>
              <a:t>testify</a:t>
            </a:r>
            <a:r>
              <a:rPr lang="en-US" dirty="0" smtClean="0"/>
              <a:t> about me</a:t>
            </a:r>
          </a:p>
          <a:p>
            <a:pPr lvl="2"/>
            <a:r>
              <a:rPr lang="en-US" u="sng" dirty="0" smtClean="0"/>
              <a:t>You</a:t>
            </a:r>
            <a:r>
              <a:rPr lang="en-US" dirty="0" smtClean="0"/>
              <a:t> must also testify about me</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normAutofit/>
          </a:bodyPr>
          <a:lstStyle/>
          <a:p>
            <a:r>
              <a:rPr lang="en-US" dirty="0" smtClean="0"/>
              <a:t>John 16</a:t>
            </a:r>
          </a:p>
          <a:p>
            <a:pPr lvl="1"/>
            <a:r>
              <a:rPr lang="en-US" dirty="0" smtClean="0"/>
              <a:t>Best for you – to your </a:t>
            </a:r>
            <a:r>
              <a:rPr lang="en-US" u="sng" dirty="0" smtClean="0"/>
              <a:t>advantage</a:t>
            </a:r>
            <a:r>
              <a:rPr lang="en-US" dirty="0" smtClean="0"/>
              <a:t> – that I go away</a:t>
            </a:r>
          </a:p>
          <a:p>
            <a:pPr lvl="1"/>
            <a:r>
              <a:rPr lang="en-US" dirty="0" smtClean="0"/>
              <a:t>If I don’t – Advocate </a:t>
            </a:r>
            <a:r>
              <a:rPr lang="en-US" u="sng" dirty="0" smtClean="0"/>
              <a:t>won’t</a:t>
            </a:r>
            <a:r>
              <a:rPr lang="en-US" dirty="0" smtClean="0"/>
              <a:t> come</a:t>
            </a:r>
            <a:endParaRPr lang="en-US" dirty="0"/>
          </a:p>
          <a:p>
            <a:pPr lvl="1"/>
            <a:r>
              <a:rPr lang="en-US" dirty="0" smtClean="0"/>
              <a:t>Advantages</a:t>
            </a:r>
          </a:p>
          <a:p>
            <a:pPr lvl="2"/>
            <a:r>
              <a:rPr lang="en-US" u="sng" dirty="0" smtClean="0"/>
              <a:t>Spiritual</a:t>
            </a:r>
            <a:r>
              <a:rPr lang="en-US" dirty="0" smtClean="0"/>
              <a:t> rather than physical</a:t>
            </a:r>
          </a:p>
          <a:p>
            <a:pPr lvl="2"/>
            <a:r>
              <a:rPr lang="en-US" u="sng" dirty="0" smtClean="0"/>
              <a:t>In you</a:t>
            </a:r>
            <a:r>
              <a:rPr lang="en-US" dirty="0" smtClean="0"/>
              <a:t> rather than with you</a:t>
            </a:r>
          </a:p>
          <a:p>
            <a:pPr lvl="2"/>
            <a:r>
              <a:rPr lang="en-US" dirty="0" smtClean="0"/>
              <a:t>Unlimited </a:t>
            </a:r>
            <a:r>
              <a:rPr lang="en-US" u="sng" dirty="0" smtClean="0"/>
              <a:t>access</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2064</TotalTime>
  <Words>482</Words>
  <Application>Microsoft Office PowerPoint</Application>
  <PresentationFormat>On-screen Show (4:3)</PresentationFormat>
  <Paragraphs>66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Our Advocate</vt:lpstr>
      <vt:lpstr>I. Jesus Prepares for Departure </vt:lpstr>
      <vt:lpstr>Slide 4</vt:lpstr>
      <vt:lpstr>Slide 5</vt:lpstr>
      <vt:lpstr>Slide 6</vt:lpstr>
      <vt:lpstr>Slide 7</vt:lpstr>
      <vt:lpstr>Slide 8</vt:lpstr>
      <vt:lpstr>Slide 9</vt:lpstr>
      <vt:lpstr>Slide 10</vt:lpstr>
      <vt:lpstr>Slide 11</vt:lpstr>
      <vt:lpstr>Slide 12</vt:lpstr>
      <vt:lpstr>II. Advocate in Prayer </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Roger Langworthy</dc:creator>
  <cp:lastModifiedBy>Roger Langworthy</cp:lastModifiedBy>
  <cp:revision>105</cp:revision>
  <dcterms:created xsi:type="dcterms:W3CDTF">2010-04-18T00:31:04Z</dcterms:created>
  <dcterms:modified xsi:type="dcterms:W3CDTF">2010-07-11T11:25:11Z</dcterms:modified>
</cp:coreProperties>
</file>