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87" r:id="rId5"/>
    <p:sldId id="264" r:id="rId6"/>
    <p:sldId id="265" r:id="rId7"/>
    <p:sldId id="266" r:id="rId8"/>
    <p:sldId id="267" r:id="rId9"/>
    <p:sldId id="284" r:id="rId10"/>
    <p:sldId id="285" r:id="rId11"/>
    <p:sldId id="286" r:id="rId12"/>
    <p:sldId id="268" r:id="rId13"/>
    <p:sldId id="288" r:id="rId14"/>
    <p:sldId id="289" r:id="rId15"/>
    <p:sldId id="290" r:id="rId16"/>
    <p:sldId id="291" r:id="rId17"/>
    <p:sldId id="292" r:id="rId18"/>
    <p:sldId id="293" r:id="rId19"/>
    <p:sldId id="257" r:id="rId20"/>
    <p:sldId id="269" r:id="rId21"/>
    <p:sldId id="270" r:id="rId22"/>
    <p:sldId id="258" r:id="rId23"/>
    <p:sldId id="271" r:id="rId24"/>
    <p:sldId id="272" r:id="rId25"/>
    <p:sldId id="273" r:id="rId26"/>
    <p:sldId id="274" r:id="rId27"/>
    <p:sldId id="259" r:id="rId28"/>
    <p:sldId id="275" r:id="rId29"/>
    <p:sldId id="276" r:id="rId30"/>
    <p:sldId id="277" r:id="rId31"/>
    <p:sldId id="278" r:id="rId32"/>
    <p:sldId id="260" r:id="rId33"/>
    <p:sldId id="279" r:id="rId34"/>
    <p:sldId id="280" r:id="rId35"/>
    <p:sldId id="281" r:id="rId36"/>
    <p:sldId id="282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Melanie’s ordination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2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148" r="12963"/>
          <a:stretch>
            <a:fillRect/>
          </a:stretch>
        </p:blipFill>
        <p:spPr>
          <a:xfrm>
            <a:off x="2133600" y="381000"/>
            <a:ext cx="5257800" cy="6172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2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815" r="10185"/>
          <a:stretch>
            <a:fillRect/>
          </a:stretch>
        </p:blipFill>
        <p:spPr>
          <a:xfrm>
            <a:off x="1524000" y="381000"/>
            <a:ext cx="6172200" cy="6172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N2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7284509" cy="546338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2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130"/>
          <a:stretch>
            <a:fillRect/>
          </a:stretch>
        </p:blipFill>
        <p:spPr>
          <a:xfrm rot="5400000">
            <a:off x="1162050" y="323850"/>
            <a:ext cx="6819900" cy="6172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2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229600" cy="6172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2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753"/>
          <a:stretch>
            <a:fillRect/>
          </a:stretch>
        </p:blipFill>
        <p:spPr>
          <a:xfrm>
            <a:off x="457200" y="685800"/>
            <a:ext cx="8229600" cy="4953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AFCMITC – Praise Fellowship Church Bible School</a:t>
            </a:r>
          </a:p>
          <a:p>
            <a:r>
              <a:rPr lang="en-US" dirty="0" smtClean="0"/>
              <a:t>Bible School – a part of the development of an internship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2" y="1905000"/>
            <a:ext cx="550746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438400" cy="26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05350"/>
            <a:ext cx="90154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Missional</a:t>
            </a:r>
            <a:r>
              <a:rPr lang="en-US" dirty="0" smtClean="0"/>
              <a:t> rather than </a:t>
            </a:r>
            <a:r>
              <a:rPr lang="en-US" dirty="0" err="1" smtClean="0"/>
              <a:t>Attractional</a:t>
            </a:r>
            <a:endParaRPr lang="en-US" dirty="0" smtClean="0"/>
          </a:p>
          <a:p>
            <a:r>
              <a:rPr lang="en-US" dirty="0" err="1" smtClean="0"/>
              <a:t>Missional</a:t>
            </a:r>
            <a:r>
              <a:rPr lang="en-US" smtClean="0"/>
              <a:t> AFCM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Directional Affirmation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AFCM Family Reunion Report</a:t>
            </a:r>
          </a:p>
          <a:p>
            <a:pPr lvl="1"/>
            <a:r>
              <a:rPr lang="en-US" dirty="0" smtClean="0"/>
              <a:t>Direction of God – a move of God happening</a:t>
            </a:r>
          </a:p>
          <a:p>
            <a:pPr lvl="2"/>
            <a:r>
              <a:rPr lang="en-US" dirty="0" smtClean="0"/>
              <a:t>Historical moves of God</a:t>
            </a:r>
          </a:p>
          <a:p>
            <a:pPr lvl="2"/>
            <a:r>
              <a:rPr lang="en-US" dirty="0" smtClean="0"/>
              <a:t>Healing revival – 50’s</a:t>
            </a:r>
          </a:p>
          <a:p>
            <a:pPr lvl="2"/>
            <a:r>
              <a:rPr lang="en-US" dirty="0" smtClean="0"/>
              <a:t>Charismatic renewal – 60’s-70’s</a:t>
            </a:r>
          </a:p>
          <a:p>
            <a:pPr lvl="2"/>
            <a:r>
              <a:rPr lang="en-US" dirty="0" smtClean="0"/>
              <a:t>Word of Faith – 70’s-90’s</a:t>
            </a:r>
          </a:p>
          <a:p>
            <a:pPr lvl="2"/>
            <a:r>
              <a:rPr lang="en-US" dirty="0" smtClean="0"/>
              <a:t>Now - The book of Acts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IV.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My most recent Emphasis</a:t>
            </a:r>
          </a:p>
          <a:p>
            <a:pPr lvl="1"/>
            <a:r>
              <a:rPr lang="en-US" dirty="0" smtClean="0"/>
              <a:t>Message of the Gospel – the ongoing narrative of the ministry of Jesus through his followers the church</a:t>
            </a:r>
          </a:p>
          <a:p>
            <a:pPr lvl="2"/>
            <a:r>
              <a:rPr lang="en-US" dirty="0" smtClean="0"/>
              <a:t>Book of acts</a:t>
            </a:r>
          </a:p>
          <a:p>
            <a:pPr lvl="2"/>
            <a:r>
              <a:rPr lang="en-US" dirty="0" smtClean="0"/>
              <a:t>Commissioned</a:t>
            </a:r>
          </a:p>
          <a:p>
            <a:pPr lvl="2"/>
            <a:r>
              <a:rPr lang="en-US" dirty="0" smtClean="0"/>
              <a:t>Empowered </a:t>
            </a:r>
          </a:p>
          <a:p>
            <a:pPr lvl="2"/>
            <a:r>
              <a:rPr lang="en-US" dirty="0" smtClean="0"/>
              <a:t>Transformations </a:t>
            </a:r>
          </a:p>
          <a:p>
            <a:pPr lvl="2"/>
            <a:r>
              <a:rPr lang="en-US" dirty="0" smtClean="0"/>
              <a:t>Movement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Walking with the Spirit</a:t>
            </a:r>
          </a:p>
          <a:p>
            <a:pPr lvl="2"/>
            <a:r>
              <a:rPr lang="en-US" dirty="0" smtClean="0"/>
              <a:t>Choose today – Romans 8 controlled by the Spirit or dominated by the sinful nature</a:t>
            </a:r>
          </a:p>
          <a:p>
            <a:pPr lvl="2"/>
            <a:r>
              <a:rPr lang="en-US" dirty="0" smtClean="0"/>
              <a:t>Fellowship of the Spirit – 2 Corinthians 13:14 – the fellowship (</a:t>
            </a:r>
            <a:r>
              <a:rPr lang="en-US" dirty="0" err="1" smtClean="0"/>
              <a:t>koinonia</a:t>
            </a:r>
            <a:r>
              <a:rPr lang="en-US" dirty="0" smtClean="0"/>
              <a:t>) of the Holy Spirit be with you all</a:t>
            </a:r>
          </a:p>
          <a:p>
            <a:pPr lvl="3"/>
            <a:r>
              <a:rPr lang="en-US" dirty="0" smtClean="0"/>
              <a:t>Intimate interaction</a:t>
            </a:r>
          </a:p>
          <a:p>
            <a:pPr lvl="3"/>
            <a:r>
              <a:rPr lang="en-US" dirty="0" smtClean="0"/>
              <a:t>Think marital relationship</a:t>
            </a:r>
          </a:p>
          <a:p>
            <a:pPr lvl="3"/>
            <a:r>
              <a:rPr lang="en-US" dirty="0" smtClean="0"/>
              <a:t>Live in an understanding way</a:t>
            </a:r>
          </a:p>
          <a:p>
            <a:pPr lvl="3"/>
            <a:r>
              <a:rPr lang="en-US" dirty="0" smtClean="0"/>
              <a:t>Do not bring sorrow (grieve) God’s Holy Spirit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2"/>
            <a:r>
              <a:rPr lang="en-US" dirty="0" smtClean="0"/>
              <a:t>Ephesians 4 – no longer live as gentiles</a:t>
            </a:r>
          </a:p>
          <a:p>
            <a:pPr lvl="2"/>
            <a:r>
              <a:rPr lang="en-US" dirty="0" smtClean="0"/>
              <a:t>Galatians 5 – two forces at war</a:t>
            </a:r>
          </a:p>
          <a:p>
            <a:pPr lvl="2"/>
            <a:r>
              <a:rPr lang="en-US" dirty="0" smtClean="0"/>
              <a:t>Romans 6 – not subject to slavery to sin – put to death the sinful nature</a:t>
            </a:r>
          </a:p>
          <a:p>
            <a:pPr lvl="2"/>
            <a:r>
              <a:rPr lang="en-US" dirty="0" smtClean="0"/>
              <a:t>James 4 - Jealous partnership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Jim’s messages</a:t>
            </a:r>
          </a:p>
          <a:p>
            <a:pPr lvl="1"/>
            <a:r>
              <a:rPr lang="en-US" dirty="0" smtClean="0"/>
              <a:t>Sin will kill you</a:t>
            </a:r>
          </a:p>
          <a:p>
            <a:pPr lvl="2"/>
            <a:r>
              <a:rPr lang="en-US" dirty="0" smtClean="0"/>
              <a:t>1 Timothy 4:1 – latter days some will walk away from the truth</a:t>
            </a:r>
          </a:p>
          <a:p>
            <a:pPr lvl="2"/>
            <a:r>
              <a:rPr lang="en-US" dirty="0" smtClean="0"/>
              <a:t>Isaiah 59:2 – sin cuts you off from God</a:t>
            </a:r>
          </a:p>
          <a:p>
            <a:pPr lvl="1"/>
            <a:r>
              <a:rPr lang="en-US" dirty="0" smtClean="0"/>
              <a:t>Grace</a:t>
            </a:r>
          </a:p>
          <a:p>
            <a:pPr lvl="2"/>
            <a:r>
              <a:rPr lang="en-US" dirty="0" smtClean="0"/>
              <a:t>God’s plan of redemption throughout the scripture</a:t>
            </a:r>
          </a:p>
          <a:p>
            <a:pPr lvl="2"/>
            <a:r>
              <a:rPr lang="en-US" dirty="0" smtClean="0"/>
              <a:t>Why would we not want to be obedient?</a:t>
            </a:r>
          </a:p>
          <a:p>
            <a:pPr lvl="1"/>
            <a:r>
              <a:rPr lang="en-US" dirty="0" smtClean="0"/>
              <a:t>Redefining Prosperity</a:t>
            </a:r>
          </a:p>
          <a:p>
            <a:pPr lvl="2"/>
            <a:r>
              <a:rPr lang="en-US" dirty="0" smtClean="0"/>
              <a:t>Refocusing on spiritual prosperity and natural will follow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Spiritual Adultery</a:t>
            </a:r>
          </a:p>
          <a:p>
            <a:pPr lvl="1"/>
            <a:r>
              <a:rPr lang="en-US" dirty="0" smtClean="0"/>
              <a:t>Matthew 7 – narrow way that leads to life</a:t>
            </a:r>
          </a:p>
          <a:p>
            <a:pPr lvl="1"/>
            <a:r>
              <a:rPr lang="en-US" dirty="0" smtClean="0"/>
              <a:t>Ezekiel 16:32 – an adulterous wife</a:t>
            </a:r>
          </a:p>
          <a:p>
            <a:pPr lvl="1"/>
            <a:r>
              <a:rPr lang="en-US" dirty="0" smtClean="0"/>
              <a:t>James 4 – adulterers – friends with the world, enemies of God</a:t>
            </a:r>
          </a:p>
          <a:p>
            <a:pPr lvl="1"/>
            <a:r>
              <a:rPr lang="en-US" dirty="0" smtClean="0"/>
              <a:t>Ephesians 4 – put away lying, speak truth</a:t>
            </a:r>
          </a:p>
          <a:p>
            <a:pPr lvl="1"/>
            <a:r>
              <a:rPr lang="en-US" dirty="0" smtClean="0"/>
              <a:t>1 John 2:15  - love not the world</a:t>
            </a:r>
          </a:p>
          <a:p>
            <a:pPr lvl="1"/>
            <a:r>
              <a:rPr lang="en-US" dirty="0" smtClean="0"/>
              <a:t>Present move – emphasis on repentance</a:t>
            </a:r>
          </a:p>
          <a:p>
            <a:pPr lvl="1"/>
            <a:r>
              <a:rPr lang="en-US" dirty="0" smtClean="0"/>
              <a:t>Romans 8 - dominated by sinful nature</a:t>
            </a:r>
          </a:p>
          <a:p>
            <a:pPr lvl="1"/>
            <a:r>
              <a:rPr lang="en-US" dirty="0" smtClean="0"/>
              <a:t>Hebrews 3:12 – process of separation</a:t>
            </a:r>
          </a:p>
          <a:p>
            <a:pPr lvl="1"/>
            <a:r>
              <a:rPr lang="en-US" dirty="0" smtClean="0"/>
              <a:t>James 1:14 – temptation</a:t>
            </a:r>
          </a:p>
          <a:p>
            <a:pPr lvl="1"/>
            <a:r>
              <a:rPr lang="en-US" dirty="0" smtClean="0"/>
              <a:t>Galatians 5:19 – habitually living in sin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Ephesians 5:22 – Husbands/wives – Christ and the church</a:t>
            </a:r>
          </a:p>
          <a:p>
            <a:pPr lvl="1"/>
            <a:r>
              <a:rPr lang="en-US" dirty="0" smtClean="0"/>
              <a:t>Jeremiah 23 and 1 Peter 5 – severe warning for abusive shepherds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351</Words>
  <Application>Microsoft Office PowerPoint</Application>
  <PresentationFormat>On-screen Show (4:3)</PresentationFormat>
  <Paragraphs>57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Directional Affirmation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I. </vt:lpstr>
      <vt:lpstr>Slide 20</vt:lpstr>
      <vt:lpstr>Slide 21</vt:lpstr>
      <vt:lpstr>II. </vt:lpstr>
      <vt:lpstr>Slide 23</vt:lpstr>
      <vt:lpstr>Slide 24</vt:lpstr>
      <vt:lpstr>Slide 25</vt:lpstr>
      <vt:lpstr>Slide 26</vt:lpstr>
      <vt:lpstr>III. </vt:lpstr>
      <vt:lpstr>Slide 28</vt:lpstr>
      <vt:lpstr>Slide 29</vt:lpstr>
      <vt:lpstr>Slide 30</vt:lpstr>
      <vt:lpstr>Slide 31</vt:lpstr>
      <vt:lpstr>IV. 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85</cp:revision>
  <dcterms:created xsi:type="dcterms:W3CDTF">2010-04-18T00:31:04Z</dcterms:created>
  <dcterms:modified xsi:type="dcterms:W3CDTF">2010-06-27T16:10:33Z</dcterms:modified>
</cp:coreProperties>
</file>