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3" r:id="rId5"/>
    <p:sldId id="258" r:id="rId6"/>
    <p:sldId id="271" r:id="rId7"/>
    <p:sldId id="272" r:id="rId8"/>
    <p:sldId id="273" r:id="rId9"/>
    <p:sldId id="275" r:id="rId10"/>
    <p:sldId id="274" r:id="rId11"/>
    <p:sldId id="276" r:id="rId12"/>
    <p:sldId id="259" r:id="rId13"/>
    <p:sldId id="277" r:id="rId14"/>
    <p:sldId id="278" r:id="rId15"/>
    <p:sldId id="260" r:id="rId16"/>
    <p:sldId id="279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I live by the Spirit of God within</a:t>
            </a:r>
          </a:p>
          <a:p>
            <a:pPr lvl="1"/>
            <a:r>
              <a:rPr lang="en-US" dirty="0" smtClean="0"/>
              <a:t>I will not be conformed to the ways of the world</a:t>
            </a:r>
          </a:p>
          <a:p>
            <a:pPr lvl="1"/>
            <a:r>
              <a:rPr lang="en-US" dirty="0" smtClean="0"/>
              <a:t>Transformed by the word of God that’s how I’m going to live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Walking </a:t>
            </a:r>
            <a:r>
              <a:rPr lang="en-US" dirty="0" smtClean="0"/>
              <a:t>with the Spirit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Choose This 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8:1-17 – controlled by the </a:t>
            </a:r>
            <a:r>
              <a:rPr lang="en-US" u="sng" dirty="0" smtClean="0"/>
              <a:t>Spirit</a:t>
            </a:r>
            <a:r>
              <a:rPr lang="en-US" dirty="0" smtClean="0"/>
              <a:t> or by the </a:t>
            </a:r>
            <a:r>
              <a:rPr lang="en-US" u="sng" dirty="0" smtClean="0"/>
              <a:t>sinful</a:t>
            </a:r>
            <a:r>
              <a:rPr lang="en-US" dirty="0" smtClean="0"/>
              <a:t> nature (flesh)</a:t>
            </a:r>
          </a:p>
          <a:p>
            <a:pPr lvl="1"/>
            <a:r>
              <a:rPr lang="en-US" u="sng" dirty="0" smtClean="0"/>
              <a:t>Dominated</a:t>
            </a:r>
            <a:r>
              <a:rPr lang="en-US" dirty="0" smtClean="0"/>
              <a:t> by the sinful nature</a:t>
            </a:r>
          </a:p>
          <a:p>
            <a:pPr lvl="2"/>
            <a:r>
              <a:rPr lang="en-US" dirty="0" smtClean="0"/>
              <a:t>Think about sinful things</a:t>
            </a:r>
          </a:p>
          <a:p>
            <a:pPr lvl="2"/>
            <a:r>
              <a:rPr lang="en-US" dirty="0" smtClean="0"/>
              <a:t>Leads to death</a:t>
            </a:r>
          </a:p>
          <a:p>
            <a:pPr lvl="2"/>
            <a:r>
              <a:rPr lang="en-US" dirty="0" smtClean="0"/>
              <a:t>Hostile to God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u="sng" dirty="0" smtClean="0"/>
              <a:t>Controlled</a:t>
            </a:r>
            <a:r>
              <a:rPr lang="en-US" dirty="0" smtClean="0"/>
              <a:t> by the Spirit</a:t>
            </a:r>
          </a:p>
          <a:p>
            <a:pPr lvl="2"/>
            <a:r>
              <a:rPr lang="en-US" dirty="0" smtClean="0"/>
              <a:t>Think about things that please the Spirit</a:t>
            </a:r>
          </a:p>
          <a:p>
            <a:pPr lvl="2"/>
            <a:r>
              <a:rPr lang="en-US" dirty="0" smtClean="0"/>
              <a:t>Life and peace</a:t>
            </a:r>
          </a:p>
          <a:p>
            <a:pPr lvl="2"/>
            <a:r>
              <a:rPr lang="en-US" dirty="0" smtClean="0"/>
              <a:t>Putting to death the deeds of the sinful nature</a:t>
            </a:r>
          </a:p>
          <a:p>
            <a:pPr lvl="1"/>
            <a:r>
              <a:rPr lang="en-US" u="sng" dirty="0" smtClean="0"/>
              <a:t>Led</a:t>
            </a:r>
            <a:r>
              <a:rPr lang="en-US" dirty="0" smtClean="0"/>
              <a:t> by the Spirit – children of God</a:t>
            </a:r>
          </a:p>
          <a:p>
            <a:pPr lvl="2"/>
            <a:r>
              <a:rPr lang="en-US" dirty="0" smtClean="0"/>
              <a:t>Affirmed by the Spirit</a:t>
            </a:r>
          </a:p>
          <a:p>
            <a:pPr lvl="2"/>
            <a:r>
              <a:rPr lang="en-US" dirty="0" smtClean="0"/>
              <a:t>Share his glory</a:t>
            </a:r>
          </a:p>
          <a:p>
            <a:pPr lvl="2"/>
            <a:r>
              <a:rPr lang="en-US" dirty="0" smtClean="0"/>
              <a:t>Share his suffering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Fellowship of the Spirit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 Corinthians 13:14 </a:t>
            </a:r>
            <a:r>
              <a:rPr lang="en-US" dirty="0" smtClean="0"/>
              <a:t>May the grace of the Lord Jesus Christ, the love of God, and the </a:t>
            </a:r>
            <a:r>
              <a:rPr lang="en-US" u="sng" dirty="0" smtClean="0"/>
              <a:t>fellowship</a:t>
            </a:r>
            <a:r>
              <a:rPr lang="en-US" dirty="0" smtClean="0"/>
              <a:t> of the Holy Spirit be with you all.</a:t>
            </a:r>
          </a:p>
          <a:p>
            <a:r>
              <a:rPr lang="en-US" dirty="0" smtClean="0"/>
              <a:t>Fellowship – </a:t>
            </a:r>
            <a:r>
              <a:rPr lang="en-US" dirty="0" err="1" smtClean="0"/>
              <a:t>koinonia</a:t>
            </a:r>
            <a:r>
              <a:rPr lang="en-US" dirty="0" smtClean="0"/>
              <a:t> (</a:t>
            </a:r>
            <a:r>
              <a:rPr lang="en-US" i="1" dirty="0" err="1" smtClean="0"/>
              <a:t>koy-nohn-ee</a:t>
            </a:r>
            <a:r>
              <a:rPr lang="en-US" i="1" dirty="0" smtClean="0"/>
              <a:t>'-ah) partnership</a:t>
            </a:r>
            <a:r>
              <a:rPr lang="en-US" dirty="0" smtClean="0"/>
              <a:t>, that is, (literally) </a:t>
            </a:r>
            <a:r>
              <a:rPr lang="en-US" i="1" dirty="0" smtClean="0"/>
              <a:t>participation</a:t>
            </a:r>
            <a:r>
              <a:rPr lang="en-US" dirty="0" smtClean="0"/>
              <a:t>, or (social) </a:t>
            </a:r>
            <a:r>
              <a:rPr lang="en-US" i="1" dirty="0" smtClean="0"/>
              <a:t>intercourse</a:t>
            </a:r>
            <a:r>
              <a:rPr lang="en-US" dirty="0" smtClean="0"/>
              <a:t>, or   (pecuniary) </a:t>
            </a:r>
            <a:r>
              <a:rPr lang="en-US" i="1" dirty="0" smtClean="0"/>
              <a:t>benefaction:</a:t>
            </a:r>
            <a:r>
              <a:rPr lang="en-US" dirty="0" smtClean="0"/>
              <a:t>—(to) communicate (-</a:t>
            </a:r>
            <a:r>
              <a:rPr lang="en-US" dirty="0" err="1" smtClean="0"/>
              <a:t>ation</a:t>
            </a:r>
            <a:r>
              <a:rPr lang="en-US" dirty="0" smtClean="0"/>
              <a:t>), communion, distribution, fellowship</a:t>
            </a:r>
          </a:p>
          <a:p>
            <a:r>
              <a:rPr lang="en-US" u="sng" dirty="0" smtClean="0"/>
              <a:t>Intimate</a:t>
            </a:r>
            <a:r>
              <a:rPr lang="en-US" dirty="0" smtClean="0"/>
              <a:t> interaction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Think </a:t>
            </a:r>
            <a:r>
              <a:rPr lang="en-US" u="sng" dirty="0" smtClean="0"/>
              <a:t>marital</a:t>
            </a:r>
            <a:r>
              <a:rPr lang="en-US" dirty="0" smtClean="0"/>
              <a:t> relationship</a:t>
            </a:r>
          </a:p>
          <a:p>
            <a:pPr lvl="1"/>
            <a:r>
              <a:rPr lang="en-US" dirty="0" smtClean="0"/>
              <a:t>Know, love, live in an </a:t>
            </a:r>
            <a:r>
              <a:rPr lang="en-US" u="sng" dirty="0" smtClean="0"/>
              <a:t>understanding</a:t>
            </a:r>
            <a:r>
              <a:rPr lang="en-US" dirty="0" smtClean="0"/>
              <a:t> way</a:t>
            </a:r>
          </a:p>
          <a:p>
            <a:pPr lvl="1"/>
            <a:r>
              <a:rPr lang="en-US" dirty="0" smtClean="0"/>
              <a:t>Do not </a:t>
            </a:r>
            <a:r>
              <a:rPr lang="en-US" u="sng" dirty="0" smtClean="0"/>
              <a:t>grieve </a:t>
            </a:r>
          </a:p>
          <a:p>
            <a:r>
              <a:rPr lang="en-US" dirty="0" smtClean="0"/>
              <a:t>Ephesians 4:17-32</a:t>
            </a:r>
          </a:p>
          <a:p>
            <a:pPr lvl="1"/>
            <a:r>
              <a:rPr lang="en-US" dirty="0" smtClean="0"/>
              <a:t>Closed minds, hard hearts, in </a:t>
            </a:r>
            <a:r>
              <a:rPr lang="en-US" u="sng" dirty="0" smtClean="0"/>
              <a:t>darkness</a:t>
            </a:r>
          </a:p>
          <a:p>
            <a:pPr lvl="1"/>
            <a:r>
              <a:rPr lang="en-US" dirty="0" smtClean="0"/>
              <a:t>No shame, living for </a:t>
            </a:r>
            <a:r>
              <a:rPr lang="en-US" u="sng" dirty="0" smtClean="0"/>
              <a:t>lustful</a:t>
            </a:r>
            <a:r>
              <a:rPr lang="en-US" dirty="0" smtClean="0"/>
              <a:t> pleasure</a:t>
            </a:r>
          </a:p>
          <a:p>
            <a:pPr lvl="1"/>
            <a:r>
              <a:rPr lang="en-US" dirty="0" smtClean="0"/>
              <a:t>Let the Spirit </a:t>
            </a:r>
            <a:r>
              <a:rPr lang="en-US" u="sng" dirty="0" smtClean="0"/>
              <a:t>renew</a:t>
            </a:r>
            <a:r>
              <a:rPr lang="en-US" dirty="0" smtClean="0"/>
              <a:t> your thoughts and attitudes</a:t>
            </a:r>
          </a:p>
          <a:p>
            <a:pPr lvl="1"/>
            <a:r>
              <a:rPr lang="en-US" dirty="0" smtClean="0"/>
              <a:t>Lying, anger, stealing, language</a:t>
            </a:r>
          </a:p>
          <a:p>
            <a:pPr lvl="1"/>
            <a:r>
              <a:rPr lang="en-US" dirty="0" smtClean="0"/>
              <a:t>do not bring </a:t>
            </a:r>
            <a:r>
              <a:rPr lang="en-US" u="sng" dirty="0" smtClean="0"/>
              <a:t>sorrow</a:t>
            </a:r>
            <a:r>
              <a:rPr lang="en-US" dirty="0" smtClean="0"/>
              <a:t> to God’s Holy Spirit by the way you live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Two forces at war Galatians 5:16-26</a:t>
            </a:r>
          </a:p>
          <a:p>
            <a:pPr lvl="1"/>
            <a:r>
              <a:rPr lang="en-US" dirty="0" smtClean="0"/>
              <a:t>Let the Holy Spirit </a:t>
            </a:r>
            <a:r>
              <a:rPr lang="en-US" u="sng" dirty="0" smtClean="0"/>
              <a:t>guide</a:t>
            </a:r>
            <a:r>
              <a:rPr lang="en-US" dirty="0" smtClean="0"/>
              <a:t> your lives</a:t>
            </a:r>
          </a:p>
          <a:p>
            <a:pPr lvl="1"/>
            <a:r>
              <a:rPr lang="en-US" dirty="0" smtClean="0"/>
              <a:t>Sinful nature wants to do </a:t>
            </a:r>
            <a:r>
              <a:rPr lang="en-US" u="sng" dirty="0" smtClean="0"/>
              <a:t>evil</a:t>
            </a:r>
          </a:p>
          <a:p>
            <a:pPr lvl="1"/>
            <a:r>
              <a:rPr lang="en-US" dirty="0" smtClean="0"/>
              <a:t>Results of following desires of sinful nature</a:t>
            </a:r>
          </a:p>
          <a:p>
            <a:pPr lvl="2"/>
            <a:r>
              <a:rPr lang="en-US" dirty="0" smtClean="0"/>
              <a:t>Not inherit the kingdom of God</a:t>
            </a:r>
          </a:p>
          <a:p>
            <a:pPr lvl="1"/>
            <a:r>
              <a:rPr lang="en-US" dirty="0" smtClean="0"/>
              <a:t>Results of following the Holy Spirit</a:t>
            </a:r>
          </a:p>
          <a:p>
            <a:pPr lvl="2"/>
            <a:r>
              <a:rPr lang="en-US" dirty="0" smtClean="0"/>
              <a:t>Renewed thoughts and attitudes</a:t>
            </a:r>
          </a:p>
          <a:p>
            <a:pPr lvl="1"/>
            <a:r>
              <a:rPr lang="en-US" u="sng" dirty="0" smtClean="0"/>
              <a:t>Crucify</a:t>
            </a:r>
            <a:r>
              <a:rPr lang="en-US" dirty="0" smtClean="0"/>
              <a:t> the passions and desires of sinful nature</a:t>
            </a:r>
          </a:p>
          <a:p>
            <a:pPr lvl="1"/>
            <a:r>
              <a:rPr lang="en-US" dirty="0" smtClean="0"/>
              <a:t>Follow the Spirit’s </a:t>
            </a:r>
            <a:r>
              <a:rPr lang="en-US" u="sng" dirty="0" smtClean="0"/>
              <a:t>leading</a:t>
            </a:r>
            <a:r>
              <a:rPr lang="en-US" dirty="0" smtClean="0"/>
              <a:t> in every part of our lives</a:t>
            </a:r>
          </a:p>
          <a:p>
            <a:pPr lvl="1"/>
            <a:r>
              <a:rPr lang="en-US" dirty="0" smtClean="0"/>
              <a:t>Fellowship or </a:t>
            </a:r>
            <a:r>
              <a:rPr lang="en-US" u="sng" dirty="0" smtClean="0"/>
              <a:t>conflict</a:t>
            </a:r>
            <a:r>
              <a:rPr lang="en-US" dirty="0" smtClean="0"/>
              <a:t> with the Spirit?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Trouble with the sin nature – Romans 7:14-25</a:t>
            </a:r>
          </a:p>
          <a:p>
            <a:pPr lvl="1"/>
            <a:r>
              <a:rPr lang="en-US" dirty="0" smtClean="0"/>
              <a:t>The problem is sin </a:t>
            </a:r>
            <a:r>
              <a:rPr lang="en-US" u="sng" dirty="0" smtClean="0"/>
              <a:t>living</a:t>
            </a:r>
            <a:r>
              <a:rPr lang="en-US" dirty="0" smtClean="0"/>
              <a:t> in me (not fully crucified)</a:t>
            </a:r>
          </a:p>
          <a:p>
            <a:pPr lvl="1"/>
            <a:r>
              <a:rPr lang="en-US" u="sng" dirty="0" smtClean="0"/>
              <a:t>Slave</a:t>
            </a:r>
            <a:r>
              <a:rPr lang="en-US" dirty="0" smtClean="0"/>
              <a:t> to sin</a:t>
            </a:r>
          </a:p>
          <a:p>
            <a:pPr lvl="1"/>
            <a:r>
              <a:rPr lang="en-US" b="1" dirty="0" smtClean="0"/>
              <a:t>Romans 6:16 </a:t>
            </a:r>
            <a:r>
              <a:rPr lang="en-US" dirty="0" smtClean="0"/>
              <a:t>Don’t you realize that you become the slave of whatever you choose to obey? You can be a slave to sin, which leads to death, or you can choose to obey God, which leads to righteous living. 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Jealous Partnership – James 4:4-10</a:t>
            </a:r>
          </a:p>
          <a:p>
            <a:pPr lvl="1"/>
            <a:r>
              <a:rPr lang="en-US" dirty="0" smtClean="0"/>
              <a:t>Adultery – friendship with the </a:t>
            </a:r>
            <a:r>
              <a:rPr lang="en-US" u="sng" dirty="0" smtClean="0"/>
              <a:t>world</a:t>
            </a:r>
          </a:p>
          <a:p>
            <a:pPr lvl="1"/>
            <a:r>
              <a:rPr lang="en-US" u="sng" dirty="0" smtClean="0"/>
              <a:t>Enemy</a:t>
            </a:r>
            <a:r>
              <a:rPr lang="en-US" dirty="0" smtClean="0"/>
              <a:t> of God</a:t>
            </a:r>
          </a:p>
          <a:p>
            <a:pPr lvl="1"/>
            <a:r>
              <a:rPr lang="en-US" dirty="0" smtClean="0"/>
              <a:t>The Spirit in us filled with </a:t>
            </a:r>
            <a:r>
              <a:rPr lang="en-US" u="sng" dirty="0" smtClean="0"/>
              <a:t>envy</a:t>
            </a:r>
          </a:p>
          <a:p>
            <a:pPr lvl="1"/>
            <a:r>
              <a:rPr lang="en-US" dirty="0" smtClean="0"/>
              <a:t>Divided </a:t>
            </a:r>
            <a:r>
              <a:rPr lang="en-US" u="sng" dirty="0" smtClean="0"/>
              <a:t>loyalty</a:t>
            </a:r>
          </a:p>
          <a:p>
            <a:pPr lvl="1"/>
            <a:r>
              <a:rPr lang="en-US" dirty="0" smtClean="0"/>
              <a:t>Humble </a:t>
            </a:r>
            <a:r>
              <a:rPr lang="en-US" u="sng" dirty="0" smtClean="0"/>
              <a:t>repentance</a:t>
            </a:r>
          </a:p>
          <a:p>
            <a:pPr lvl="1"/>
            <a:r>
              <a:rPr lang="en-US" u="sng" dirty="0" smtClean="0"/>
              <a:t>Restoration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386</Words>
  <Application>Microsoft Office PowerPoint</Application>
  <PresentationFormat>On-screen Show (4:3)</PresentationFormat>
  <Paragraphs>54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Walking with the Spirit</vt:lpstr>
      <vt:lpstr>I. Choose This Day </vt:lpstr>
      <vt:lpstr>Slide 4</vt:lpstr>
      <vt:lpstr>II. Fellowship of the Spirit </vt:lpstr>
      <vt:lpstr>Slide 6</vt:lpstr>
      <vt:lpstr>Slide 7</vt:lpstr>
      <vt:lpstr>Slide 8</vt:lpstr>
      <vt:lpstr>Slide 9</vt:lpstr>
      <vt:lpstr>Slide 10</vt:lpstr>
      <vt:lpstr>Slide 11</vt:lpstr>
      <vt:lpstr>III. </vt:lpstr>
      <vt:lpstr>Slide 13</vt:lpstr>
      <vt:lpstr>Slide 14</vt:lpstr>
      <vt:lpstr>IV. 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72</cp:revision>
  <dcterms:created xsi:type="dcterms:W3CDTF">2010-04-18T00:31:04Z</dcterms:created>
  <dcterms:modified xsi:type="dcterms:W3CDTF">2010-06-20T13:40:17Z</dcterms:modified>
</cp:coreProperties>
</file>