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349" r:id="rId2"/>
    <p:sldId id="322" r:id="rId3"/>
    <p:sldId id="324" r:id="rId4"/>
    <p:sldId id="325" r:id="rId5"/>
    <p:sldId id="257" r:id="rId6"/>
    <p:sldId id="347" r:id="rId7"/>
    <p:sldId id="323" r:id="rId8"/>
    <p:sldId id="345" r:id="rId9"/>
    <p:sldId id="338" r:id="rId10"/>
    <p:sldId id="327" r:id="rId11"/>
    <p:sldId id="335" r:id="rId12"/>
    <p:sldId id="344" r:id="rId13"/>
    <p:sldId id="305" r:id="rId14"/>
    <p:sldId id="341" r:id="rId15"/>
    <p:sldId id="342" r:id="rId16"/>
    <p:sldId id="343" r:id="rId17"/>
    <p:sldId id="329" r:id="rId18"/>
    <p:sldId id="328" r:id="rId19"/>
    <p:sldId id="330" r:id="rId20"/>
    <p:sldId id="306" r:id="rId21"/>
    <p:sldId id="334" r:id="rId22"/>
    <p:sldId id="331" r:id="rId23"/>
    <p:sldId id="332" r:id="rId24"/>
    <p:sldId id="333" r:id="rId25"/>
    <p:sldId id="336"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42" autoAdjust="0"/>
    <p:restoredTop sz="94576" autoAdjust="0"/>
  </p:normalViewPr>
  <p:slideViewPr>
    <p:cSldViewPr>
      <p:cViewPr varScale="1">
        <p:scale>
          <a:sx n="73" d="100"/>
          <a:sy n="73" d="100"/>
        </p:scale>
        <p:origin x="-804" y="-102"/>
      </p:cViewPr>
      <p:guideLst>
        <p:guide orient="horz" pos="2160"/>
        <p:guide pos="2880"/>
      </p:guideLst>
    </p:cSldViewPr>
  </p:slideViewPr>
  <p:outlineViewPr>
    <p:cViewPr>
      <p:scale>
        <a:sx n="33" d="100"/>
        <a:sy n="33" d="100"/>
      </p:scale>
      <p:origin x="0" y="6600"/>
    </p:cViewPr>
  </p:outlineViewPr>
  <p:notesTextViewPr>
    <p:cViewPr>
      <p:scale>
        <a:sx n="100" d="100"/>
        <a:sy n="100" d="100"/>
      </p:scale>
      <p:origin x="0" y="0"/>
    </p:cViewPr>
  </p:notesTextViewPr>
  <p:notesViewPr>
    <p:cSldViewPr>
      <p:cViewPr varScale="1">
        <p:scale>
          <a:sx n="59" d="100"/>
          <a:sy n="59" d="100"/>
        </p:scale>
        <p:origin x="-250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1D603B4-DE03-4A40-8112-39CC582733D4}" type="datetimeFigureOut">
              <a:rPr lang="en-US" smtClean="0"/>
              <a:pPr/>
              <a:t>7/21/2013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91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1676400"/>
            <a:ext cx="68580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7/21/2013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file:///C:\Users\Owner\Documents\My%20Documents\01%20The%20Story\Videos\chapter_26_-_the_hour_of_darkness0.m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4" name="Content Placeholder 2"/>
          <p:cNvSpPr txBox="1">
            <a:spLocks/>
          </p:cNvSpPr>
          <p:nvPr/>
        </p:nvSpPr>
        <p:spPr>
          <a:xfrm>
            <a:off x="2362200" y="5334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Matthew 16:21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21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From then on Jesus began to tell his disciples plainly that it was necessary for him to go to Jerusalem, and that he would suffer many terrible things at the hands of the elders, the leading priests, and the teachers of religious law. He would be killed, but on the third day he would be raised from the dead.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Romans 1:4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4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he was shown to be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Son of God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when he was raised from the dead by the power of the Holy Spirit. He is Jesus Christ our Lord. </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Revelation 1:17-18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17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When I saw him, I fell at his feet as if I were dead. But he laid his right hand on me and said, “Don’t be afraid! I am the First and the Last.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18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 am the living one. I died, but look—I am alive forever and ever! And I hold the keys of death and the grave [Greek – Hades].  </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Appearances </a:t>
            </a:r>
            <a:endParaRPr lang="en-US" dirty="0"/>
          </a:p>
        </p:txBody>
      </p:sp>
      <p:pic>
        <p:nvPicPr>
          <p:cNvPr id="5"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7" name="Content Placeholder 2"/>
          <p:cNvSpPr txBox="1">
            <a:spLocks/>
          </p:cNvSpPr>
          <p:nvPr/>
        </p:nvSpPr>
        <p:spPr>
          <a:xfrm>
            <a:off x="2286000" y="1447800"/>
            <a:ext cx="64008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Mark 16:9-14</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vibrationdata.com/Jesus_tomb.jpg"/>
          <p:cNvPicPr>
            <a:picLocks noChangeAspect="1" noChangeArrowheads="1"/>
          </p:cNvPicPr>
          <p:nvPr/>
        </p:nvPicPr>
        <p:blipFill>
          <a:blip r:embed="rId2" cstate="print"/>
          <a:srcRect/>
          <a:stretch>
            <a:fillRect/>
          </a:stretch>
        </p:blipFill>
        <p:spPr bwMode="auto">
          <a:xfrm>
            <a:off x="0" y="1"/>
            <a:ext cx="5252565" cy="6858000"/>
          </a:xfrm>
          <a:prstGeom prst="rect">
            <a:avLst/>
          </a:prstGeom>
          <a:noFill/>
        </p:spPr>
      </p:pic>
      <p:sp>
        <p:nvSpPr>
          <p:cNvPr id="5" name="Content Placeholder 2"/>
          <p:cNvSpPr txBox="1">
            <a:spLocks/>
          </p:cNvSpPr>
          <p:nvPr/>
        </p:nvSpPr>
        <p:spPr>
          <a:xfrm>
            <a:off x="5334000" y="381000"/>
            <a:ext cx="3505200" cy="4525963"/>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To Mary Magdalene – John 20:11-18</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www.catholicworldart.com/i/Paintings/On_the_Road.JPG"/>
          <p:cNvPicPr>
            <a:picLocks noChangeAspect="1" noChangeArrowheads="1"/>
          </p:cNvPicPr>
          <p:nvPr/>
        </p:nvPicPr>
        <p:blipFill>
          <a:blip r:embed="rId2" cstate="print"/>
          <a:srcRect/>
          <a:stretch>
            <a:fillRect/>
          </a:stretch>
        </p:blipFill>
        <p:spPr bwMode="auto">
          <a:xfrm>
            <a:off x="416870" y="1219201"/>
            <a:ext cx="8422330" cy="5638800"/>
          </a:xfrm>
          <a:prstGeom prst="rect">
            <a:avLst/>
          </a:prstGeom>
          <a:noFill/>
        </p:spPr>
      </p:pic>
      <p:sp>
        <p:nvSpPr>
          <p:cNvPr id="5" name="Content Placeholder 2"/>
          <p:cNvSpPr txBox="1">
            <a:spLocks/>
          </p:cNvSpPr>
          <p:nvPr/>
        </p:nvSpPr>
        <p:spPr>
          <a:xfrm>
            <a:off x="533400" y="381000"/>
            <a:ext cx="8458200" cy="4525963"/>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To two followers – Luke 24:13-34</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http://www.ellenwhite.info/images/chapt-illus/DA/RH_JesusAppearsToDisciples_DSC_0001.jpg"/>
          <p:cNvPicPr>
            <a:picLocks noChangeAspect="1" noChangeArrowheads="1"/>
          </p:cNvPicPr>
          <p:nvPr/>
        </p:nvPicPr>
        <p:blipFill>
          <a:blip r:embed="rId2" cstate="print"/>
          <a:srcRect/>
          <a:stretch>
            <a:fillRect/>
          </a:stretch>
        </p:blipFill>
        <p:spPr bwMode="auto">
          <a:xfrm>
            <a:off x="0" y="1676400"/>
            <a:ext cx="9133318" cy="4343400"/>
          </a:xfrm>
          <a:prstGeom prst="rect">
            <a:avLst/>
          </a:prstGeom>
          <a:noFill/>
        </p:spPr>
      </p:pic>
      <p:sp>
        <p:nvSpPr>
          <p:cNvPr id="5" name="Content Placeholder 2"/>
          <p:cNvSpPr txBox="1">
            <a:spLocks/>
          </p:cNvSpPr>
          <p:nvPr/>
        </p:nvSpPr>
        <p:spPr>
          <a:xfrm>
            <a:off x="838200" y="685800"/>
            <a:ext cx="8153400" cy="4525963"/>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To eleven disciples – Luke 24:35-49</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1 Corinthians 15:4-8</a:t>
            </a:r>
          </a:p>
          <a:p>
            <a:pPr lvl="1"/>
            <a:r>
              <a:rPr lang="en-US" dirty="0" smtClean="0"/>
              <a:t>Seen by </a:t>
            </a:r>
            <a:r>
              <a:rPr lang="en-US" u="sng" dirty="0" smtClean="0"/>
              <a:t>Peter</a:t>
            </a:r>
            <a:r>
              <a:rPr lang="en-US" dirty="0" smtClean="0"/>
              <a:t> and then by the Twelve. </a:t>
            </a:r>
            <a:endParaRPr lang="en-US" baseline="30000" dirty="0" smtClean="0"/>
          </a:p>
          <a:p>
            <a:pPr lvl="1"/>
            <a:r>
              <a:rPr lang="en-US" dirty="0" smtClean="0"/>
              <a:t>Seen by more than </a:t>
            </a:r>
            <a:r>
              <a:rPr lang="en-US" u="sng" dirty="0" smtClean="0"/>
              <a:t>500</a:t>
            </a:r>
            <a:r>
              <a:rPr lang="en-US" dirty="0" smtClean="0"/>
              <a:t> of his followers</a:t>
            </a:r>
          </a:p>
          <a:p>
            <a:pPr lvl="1"/>
            <a:r>
              <a:rPr lang="en-US" dirty="0" smtClean="0"/>
              <a:t>Seen by </a:t>
            </a:r>
            <a:r>
              <a:rPr lang="en-US" u="sng" dirty="0" smtClean="0"/>
              <a:t>James</a:t>
            </a:r>
            <a:r>
              <a:rPr lang="en-US" dirty="0" smtClean="0"/>
              <a:t> and later by all the apostles.</a:t>
            </a:r>
          </a:p>
          <a:p>
            <a:pPr lvl="1"/>
            <a:r>
              <a:rPr lang="en-US" dirty="0" smtClean="0"/>
              <a:t>Seen by </a:t>
            </a:r>
            <a:r>
              <a:rPr lang="en-US" u="sng" dirty="0" smtClean="0"/>
              <a:t>Paul</a:t>
            </a:r>
          </a:p>
        </p:txBody>
      </p:sp>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4" name="Content Placeholder 2"/>
          <p:cNvSpPr txBox="1">
            <a:spLocks/>
          </p:cNvSpPr>
          <p:nvPr/>
        </p:nvSpPr>
        <p:spPr>
          <a:xfrm>
            <a:off x="2362200" y="3810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Acts 13:31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31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over a period of many days he appeared to those who had gone with him from Galilee to Jerusalem. They are now his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witnesses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to the people of Israel.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Acts 4:33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33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 apostles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testified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powerfully to the resurrection of the Lord Jesus, and God’s great blessing was upon them all.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fontScale="90000"/>
          </a:bodyPr>
          <a:lstStyle/>
          <a:p>
            <a:pPr lvl="0"/>
            <a:r>
              <a:rPr lang="en-US" dirty="0" smtClean="0"/>
              <a:t>The Story</a:t>
            </a:r>
            <a:br>
              <a:rPr lang="en-US" dirty="0" smtClean="0"/>
            </a:br>
            <a:r>
              <a:rPr lang="en-US" dirty="0" smtClean="0"/>
              <a:t>Finding Your Story in God’s Story</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“The Resurrection”</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smtClean="0"/>
              <a:t>Series 3 </a:t>
            </a:r>
            <a:r>
              <a:rPr lang="en-US" sz="3600" dirty="0" smtClean="0"/>
              <a:t>- </a:t>
            </a:r>
            <a:r>
              <a:rPr lang="en-US" sz="3600" smtClean="0"/>
              <a:t>God Saves </a:t>
            </a:r>
            <a:r>
              <a:rPr lang="en-US" sz="3600" dirty="0" smtClean="0"/>
              <a:t>His People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III. Resurrection Relevancies  </a:t>
            </a:r>
            <a:endParaRPr lang="en-US" sz="2800" dirty="0"/>
          </a:p>
        </p:txBody>
      </p:sp>
      <p:sp>
        <p:nvSpPr>
          <p:cNvPr id="3" name="Content Placeholder 2"/>
          <p:cNvSpPr>
            <a:spLocks noGrp="1"/>
          </p:cNvSpPr>
          <p:nvPr>
            <p:ph idx="1"/>
          </p:nvPr>
        </p:nvSpPr>
        <p:spPr>
          <a:xfrm>
            <a:off x="2362200" y="1676400"/>
            <a:ext cx="6324600" cy="4525963"/>
          </a:xfrm>
        </p:spPr>
        <p:txBody>
          <a:bodyPr>
            <a:normAutofit/>
          </a:bodyPr>
          <a:lstStyle/>
          <a:p>
            <a:endParaRPr lang="en-US" dirty="0" smtClean="0"/>
          </a:p>
        </p:txBody>
      </p:sp>
      <p:pic>
        <p:nvPicPr>
          <p:cNvPr id="5"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Hebrews 2:14-15 (NLT) </a:t>
            </a:r>
            <a:r>
              <a:rPr lang="en-US" baseline="30000" dirty="0" smtClean="0"/>
              <a:t>14 </a:t>
            </a:r>
            <a:r>
              <a:rPr lang="en-US" dirty="0" smtClean="0"/>
              <a:t> Because God’s children are human beings—made of flesh and blood—the Son also became flesh and blood. For only as a human being could he die, and only by dying could he break the power of the devil, who had the power of death. </a:t>
            </a:r>
            <a:r>
              <a:rPr lang="en-US" baseline="30000" dirty="0" smtClean="0"/>
              <a:t>15 </a:t>
            </a:r>
            <a:r>
              <a:rPr lang="en-US" dirty="0" smtClean="0"/>
              <a:t> Only in this way could he set free all who have lived their lives as slaves to the fear of dying.</a:t>
            </a:r>
          </a:p>
          <a:p>
            <a:pPr lvl="1"/>
            <a:r>
              <a:rPr lang="en-US" dirty="0" smtClean="0"/>
              <a:t>The Resurrection – the </a:t>
            </a:r>
            <a:r>
              <a:rPr lang="en-US" u="sng" dirty="0" smtClean="0"/>
              <a:t>hope</a:t>
            </a:r>
            <a:r>
              <a:rPr lang="en-US" dirty="0" smtClean="0"/>
              <a:t> of the believer</a:t>
            </a:r>
            <a:endParaRPr lang="en-US" dirty="0"/>
          </a:p>
        </p:txBody>
      </p:sp>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1 Corinthians 15</a:t>
            </a:r>
          </a:p>
          <a:p>
            <a:pPr lvl="1"/>
            <a:r>
              <a:rPr lang="en-US" dirty="0" smtClean="0"/>
              <a:t>If no resurrection – your faith is </a:t>
            </a:r>
            <a:r>
              <a:rPr lang="en-US" u="sng" dirty="0" smtClean="0"/>
              <a:t>useless</a:t>
            </a:r>
            <a:r>
              <a:rPr lang="en-US" dirty="0" smtClean="0"/>
              <a:t> and you are still </a:t>
            </a:r>
            <a:r>
              <a:rPr lang="en-US" u="sng" dirty="0" smtClean="0"/>
              <a:t>guilty</a:t>
            </a:r>
            <a:r>
              <a:rPr lang="en-US" dirty="0" smtClean="0"/>
              <a:t> of your sin and more to be </a:t>
            </a:r>
            <a:r>
              <a:rPr lang="en-US" u="sng" dirty="0" smtClean="0"/>
              <a:t>pitied</a:t>
            </a:r>
            <a:r>
              <a:rPr lang="en-US" dirty="0" smtClean="0"/>
              <a:t> than anyone in the world</a:t>
            </a:r>
          </a:p>
          <a:p>
            <a:pPr lvl="1"/>
            <a:r>
              <a:rPr lang="en-US" dirty="0" smtClean="0"/>
              <a:t>Everyone who belongs to Christ will be given new </a:t>
            </a:r>
            <a:r>
              <a:rPr lang="en-US" u="sng" dirty="0" smtClean="0"/>
              <a:t>life</a:t>
            </a:r>
          </a:p>
          <a:p>
            <a:pPr lvl="1"/>
            <a:r>
              <a:rPr lang="en-US" dirty="0" smtClean="0"/>
              <a:t>The last enemy to be destroyed is </a:t>
            </a:r>
            <a:r>
              <a:rPr lang="en-US" u="sng" dirty="0" smtClean="0"/>
              <a:t>death</a:t>
            </a:r>
          </a:p>
          <a:p>
            <a:pPr lvl="1"/>
            <a:r>
              <a:rPr lang="en-US" dirty="0" smtClean="0"/>
              <a:t>If there is no resurrection – live it </a:t>
            </a:r>
            <a:r>
              <a:rPr lang="en-US" smtClean="0"/>
              <a:t>up!!  </a:t>
            </a:r>
            <a:r>
              <a:rPr lang="en-US" dirty="0" smtClean="0"/>
              <a:t>Don’t be </a:t>
            </a:r>
            <a:r>
              <a:rPr lang="en-US" u="sng" dirty="0" smtClean="0"/>
              <a:t>fooled</a:t>
            </a:r>
            <a:r>
              <a:rPr lang="en-US" dirty="0" smtClean="0"/>
              <a:t>.</a:t>
            </a:r>
          </a:p>
          <a:p>
            <a:pPr lvl="1"/>
            <a:endParaRPr lang="en-US" dirty="0" smtClean="0"/>
          </a:p>
          <a:p>
            <a:pPr lvl="1"/>
            <a:endParaRPr lang="en-US" dirty="0"/>
          </a:p>
        </p:txBody>
      </p:sp>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Resurrection Bodies</a:t>
            </a:r>
          </a:p>
          <a:p>
            <a:pPr lvl="1"/>
            <a:r>
              <a:rPr lang="en-US" dirty="0" smtClean="0"/>
              <a:t>Earthly bodies</a:t>
            </a:r>
          </a:p>
          <a:p>
            <a:pPr lvl="2"/>
            <a:r>
              <a:rPr lang="en-US" dirty="0" smtClean="0"/>
              <a:t>Buried in </a:t>
            </a:r>
            <a:r>
              <a:rPr lang="en-US" u="sng" dirty="0" smtClean="0"/>
              <a:t>brokenness</a:t>
            </a:r>
          </a:p>
          <a:p>
            <a:pPr lvl="2"/>
            <a:r>
              <a:rPr lang="en-US" dirty="0" smtClean="0"/>
              <a:t>Buried in </a:t>
            </a:r>
            <a:r>
              <a:rPr lang="en-US" u="sng" dirty="0" smtClean="0"/>
              <a:t>weakness</a:t>
            </a:r>
          </a:p>
          <a:p>
            <a:pPr lvl="2"/>
            <a:r>
              <a:rPr lang="en-US" dirty="0" smtClean="0"/>
              <a:t>Cannot inherit the </a:t>
            </a:r>
            <a:r>
              <a:rPr lang="en-US" u="sng" dirty="0" smtClean="0"/>
              <a:t>eternal</a:t>
            </a:r>
          </a:p>
          <a:p>
            <a:pPr lvl="2"/>
            <a:r>
              <a:rPr lang="en-US" u="sng" dirty="0" smtClean="0"/>
              <a:t>mortal</a:t>
            </a:r>
          </a:p>
          <a:p>
            <a:pPr lvl="1"/>
            <a:r>
              <a:rPr lang="en-US" dirty="0" smtClean="0"/>
              <a:t>Resurrection bodies</a:t>
            </a:r>
          </a:p>
          <a:p>
            <a:pPr lvl="2"/>
            <a:r>
              <a:rPr lang="en-US" dirty="0" smtClean="0"/>
              <a:t>Raised in </a:t>
            </a:r>
            <a:r>
              <a:rPr lang="en-US" u="sng" dirty="0" smtClean="0"/>
              <a:t>glory</a:t>
            </a:r>
          </a:p>
          <a:p>
            <a:pPr lvl="2"/>
            <a:r>
              <a:rPr lang="en-US" dirty="0" smtClean="0"/>
              <a:t>Raised in </a:t>
            </a:r>
            <a:r>
              <a:rPr lang="en-US" u="sng" dirty="0" smtClean="0"/>
              <a:t>strength</a:t>
            </a:r>
          </a:p>
          <a:p>
            <a:pPr lvl="2"/>
            <a:r>
              <a:rPr lang="en-US" dirty="0" smtClean="0"/>
              <a:t>Like Christ’s (</a:t>
            </a:r>
            <a:r>
              <a:rPr lang="en-US" u="sng" dirty="0" smtClean="0"/>
              <a:t>heavenly</a:t>
            </a:r>
            <a:r>
              <a:rPr lang="en-US" dirty="0" smtClean="0"/>
              <a:t> man)</a:t>
            </a:r>
          </a:p>
          <a:p>
            <a:pPr lvl="2"/>
            <a:r>
              <a:rPr lang="en-US" u="sng" dirty="0" smtClean="0"/>
              <a:t>Immortal</a:t>
            </a:r>
          </a:p>
        </p:txBody>
      </p:sp>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Order of Resurrection</a:t>
            </a:r>
          </a:p>
          <a:p>
            <a:pPr lvl="1"/>
            <a:r>
              <a:rPr lang="en-US" u="sng" dirty="0" smtClean="0"/>
              <a:t>Jesus</a:t>
            </a:r>
          </a:p>
          <a:p>
            <a:pPr lvl="1"/>
            <a:r>
              <a:rPr lang="en-US" dirty="0" smtClean="0"/>
              <a:t>Those who have </a:t>
            </a:r>
            <a:r>
              <a:rPr lang="en-US" u="sng" dirty="0" smtClean="0"/>
              <a:t>died</a:t>
            </a:r>
            <a:r>
              <a:rPr lang="en-US" dirty="0" smtClean="0"/>
              <a:t> in Christ</a:t>
            </a:r>
          </a:p>
          <a:p>
            <a:pPr lvl="1"/>
            <a:r>
              <a:rPr lang="en-US" dirty="0" smtClean="0"/>
              <a:t>Transformation of those </a:t>
            </a:r>
            <a:r>
              <a:rPr lang="en-US" u="sng" dirty="0" smtClean="0"/>
              <a:t>living</a:t>
            </a:r>
            <a:r>
              <a:rPr lang="en-US" dirty="0" smtClean="0"/>
              <a:t> when Christ returns</a:t>
            </a:r>
          </a:p>
          <a:p>
            <a:r>
              <a:rPr lang="en-US" u="sng" dirty="0" smtClean="0"/>
              <a:t>Victory</a:t>
            </a:r>
            <a:r>
              <a:rPr lang="en-US" dirty="0" smtClean="0"/>
              <a:t> over sin and death through our Lord Jesus Christ</a:t>
            </a:r>
            <a:endParaRPr lang="en-US" dirty="0"/>
          </a:p>
        </p:txBody>
      </p:sp>
      <p:pic>
        <p:nvPicPr>
          <p:cNvPr id="2"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a:bodyPr>
          <a:lstStyle/>
          <a:p>
            <a:pPr lvl="0"/>
            <a:r>
              <a:rPr lang="en-US" dirty="0" smtClean="0"/>
              <a:t>Review Chapter 26</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“The Hour of Darkness”</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smtClean="0"/>
              <a:t>Series 3 </a:t>
            </a:r>
            <a:r>
              <a:rPr lang="en-US" sz="3600" dirty="0" smtClean="0"/>
              <a:t>- </a:t>
            </a:r>
            <a:r>
              <a:rPr lang="en-US" sz="3600" smtClean="0"/>
              <a:t>God Saves </a:t>
            </a:r>
            <a:r>
              <a:rPr lang="en-US" sz="3600" dirty="0" smtClean="0"/>
              <a:t>His People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pter_26_-_the_hour_of_darkness0.mov">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Jesus Conquers the Grave  </a:t>
            </a:r>
            <a:endParaRPr lang="en-US" dirty="0"/>
          </a:p>
        </p:txBody>
      </p:sp>
      <p:pic>
        <p:nvPicPr>
          <p:cNvPr id="5" name="Picture 2" descr="C:\Users\Owner\Documents\My Documents\01 The Story\Chapter Icons\Chapter Icons-Horizontal\H-Icon_Ch27_Lily.jpg"/>
          <p:cNvPicPr>
            <a:picLocks noChangeAspect="1" noChangeArrowheads="1"/>
          </p:cNvPicPr>
          <p:nvPr/>
        </p:nvPicPr>
        <p:blipFill>
          <a:blip r:embed="rId2" cstate="print"/>
          <a:srcRect l="59167" t="22222"/>
          <a:stretch>
            <a:fillRect/>
          </a:stretch>
        </p:blipFill>
        <p:spPr bwMode="auto">
          <a:xfrm>
            <a:off x="0" y="0"/>
            <a:ext cx="2080260" cy="2971800"/>
          </a:xfrm>
          <a:prstGeom prst="rect">
            <a:avLst/>
          </a:prstGeom>
          <a:noFill/>
        </p:spPr>
      </p:pic>
      <p:sp>
        <p:nvSpPr>
          <p:cNvPr id="7" name="Content Placeholder 2"/>
          <p:cNvSpPr txBox="1">
            <a:spLocks/>
          </p:cNvSpPr>
          <p:nvPr/>
        </p:nvSpPr>
        <p:spPr>
          <a:xfrm>
            <a:off x="2438400" y="1676400"/>
            <a:ext cx="65532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Luke 24:1-12</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http://images.nortonsimon.org/fcgi-bin/IIPImageServer.fcgi?FIF=d:/images/F197251P.ptif&amp;WID=350&amp;CVT=JPEG"/>
          <p:cNvPicPr>
            <a:picLocks noChangeAspect="1" noChangeArrowheads="1"/>
          </p:cNvPicPr>
          <p:nvPr/>
        </p:nvPicPr>
        <p:blipFill>
          <a:blip r:embed="rId2" cstate="print"/>
          <a:srcRect/>
          <a:stretch>
            <a:fillRect/>
          </a:stretch>
        </p:blipFill>
        <p:spPr bwMode="auto">
          <a:xfrm>
            <a:off x="1295400" y="2021489"/>
            <a:ext cx="6019800" cy="4912711"/>
          </a:xfrm>
          <a:prstGeom prst="rect">
            <a:avLst/>
          </a:prstGeom>
          <a:noFill/>
        </p:spPr>
      </p:pic>
      <p:sp>
        <p:nvSpPr>
          <p:cNvPr id="5" name="Content Placeholder 2"/>
          <p:cNvSpPr txBox="1">
            <a:spLocks/>
          </p:cNvSpPr>
          <p:nvPr/>
        </p:nvSpPr>
        <p:spPr>
          <a:xfrm>
            <a:off x="152400" y="76200"/>
            <a:ext cx="8686800" cy="4525963"/>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Why do you look for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living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among the dead?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 is not here – he has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risen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from the dead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 told you he must be betrayed, crucified, and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rise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on the third day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http://images.nortonsimon.org/fcgi-bin/IIPImageServer.fcgi?FIF=d:/images/F197251P.ptif&amp;WID=350&amp;CVT=JPEG"/>
          <p:cNvPicPr>
            <a:picLocks noChangeAspect="1" noChangeArrowheads="1"/>
          </p:cNvPicPr>
          <p:nvPr/>
        </p:nvPicPr>
        <p:blipFill>
          <a:blip r:embed="rId2" cstate="print"/>
          <a:srcRect/>
          <a:stretch>
            <a:fillRect/>
          </a:stretch>
        </p:blipFill>
        <p:spPr bwMode="auto">
          <a:xfrm>
            <a:off x="1295400" y="2021489"/>
            <a:ext cx="6019800" cy="4912711"/>
          </a:xfrm>
          <a:prstGeom prst="rect">
            <a:avLst/>
          </a:prstGeom>
          <a:noFill/>
        </p:spPr>
      </p:pic>
      <p:sp>
        <p:nvSpPr>
          <p:cNvPr id="5" name="Content Placeholder 2"/>
          <p:cNvSpPr txBox="1">
            <a:spLocks/>
          </p:cNvSpPr>
          <p:nvPr/>
        </p:nvSpPr>
        <p:spPr>
          <a:xfrm>
            <a:off x="304800" y="457200"/>
            <a:ext cx="8686800" cy="4525963"/>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They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remembered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he said this</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They rushed to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tell</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 disciples</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stpatricksmithtown.org/home/archive/home_-_2012-03-25/images/peter_and_john_at_the_tomb_-_450x550.png"/>
          <p:cNvPicPr>
            <a:picLocks noChangeAspect="1" noChangeArrowheads="1"/>
          </p:cNvPicPr>
          <p:nvPr/>
        </p:nvPicPr>
        <p:blipFill>
          <a:blip r:embed="rId2" cstate="print"/>
          <a:srcRect/>
          <a:stretch>
            <a:fillRect/>
          </a:stretch>
        </p:blipFill>
        <p:spPr bwMode="auto">
          <a:xfrm>
            <a:off x="1315178" y="0"/>
            <a:ext cx="5619022" cy="6857999"/>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minacenter.org/wp-content/gallery/jonah-the-prophet/jonah_and_the_whale.jpg"/>
          <p:cNvPicPr>
            <a:picLocks noChangeAspect="1" noChangeArrowheads="1"/>
          </p:cNvPicPr>
          <p:nvPr/>
        </p:nvPicPr>
        <p:blipFill>
          <a:blip r:embed="rId2" cstate="print"/>
          <a:srcRect/>
          <a:stretch>
            <a:fillRect/>
          </a:stretch>
        </p:blipFill>
        <p:spPr bwMode="auto">
          <a:xfrm>
            <a:off x="533400" y="1350016"/>
            <a:ext cx="8077200" cy="5507984"/>
          </a:xfrm>
          <a:prstGeom prst="rect">
            <a:avLst/>
          </a:prstGeom>
          <a:noFill/>
        </p:spPr>
      </p:pic>
      <p:sp>
        <p:nvSpPr>
          <p:cNvPr id="5" name="Content Placeholder 2"/>
          <p:cNvSpPr txBox="1">
            <a:spLocks/>
          </p:cNvSpPr>
          <p:nvPr/>
        </p:nvSpPr>
        <p:spPr>
          <a:xfrm>
            <a:off x="1066800" y="228600"/>
            <a:ext cx="64770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Like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Jonah</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three days and nights in the heart of the earth</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9941</TotalTime>
  <Words>287</Words>
  <Application>Microsoft Office PowerPoint</Application>
  <PresentationFormat>On-screen Show (4:3)</PresentationFormat>
  <Paragraphs>51</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The Story Finding Your Story in God’s Story  “The Resurrection” </vt:lpstr>
      <vt:lpstr>Review Chapter 26  “The Hour of Darkness” </vt:lpstr>
      <vt:lpstr>Slide 4</vt:lpstr>
      <vt:lpstr>I. Jesus Conquers the Grave  </vt:lpstr>
      <vt:lpstr>Slide 6</vt:lpstr>
      <vt:lpstr>Slide 7</vt:lpstr>
      <vt:lpstr>Slide 8</vt:lpstr>
      <vt:lpstr>Slide 9</vt:lpstr>
      <vt:lpstr>Slide 10</vt:lpstr>
      <vt:lpstr>Slide 11</vt:lpstr>
      <vt:lpstr>Slide 12</vt:lpstr>
      <vt:lpstr>II. Appearances </vt:lpstr>
      <vt:lpstr>Slide 14</vt:lpstr>
      <vt:lpstr>Slide 15</vt:lpstr>
      <vt:lpstr>Slide 16</vt:lpstr>
      <vt:lpstr>Slide 17</vt:lpstr>
      <vt:lpstr>Slide 18</vt:lpstr>
      <vt:lpstr>Slide 19</vt:lpstr>
      <vt:lpstr>III. Resurrection Relevancies  </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252</cp:revision>
  <dcterms:created xsi:type="dcterms:W3CDTF">2010-04-18T00:31:04Z</dcterms:created>
  <dcterms:modified xsi:type="dcterms:W3CDTF">2013-07-21T20:52:31Z</dcterms:modified>
</cp:coreProperties>
</file>