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322" r:id="rId2"/>
    <p:sldId id="332" r:id="rId3"/>
    <p:sldId id="333" r:id="rId4"/>
    <p:sldId id="257" r:id="rId5"/>
    <p:sldId id="345" r:id="rId6"/>
    <p:sldId id="346" r:id="rId7"/>
    <p:sldId id="347" r:id="rId8"/>
    <p:sldId id="354" r:id="rId9"/>
    <p:sldId id="334" r:id="rId10"/>
    <p:sldId id="335" r:id="rId11"/>
    <p:sldId id="355" r:id="rId12"/>
    <p:sldId id="327" r:id="rId13"/>
    <p:sldId id="305" r:id="rId14"/>
    <p:sldId id="359" r:id="rId15"/>
    <p:sldId id="328" r:id="rId16"/>
    <p:sldId id="357" r:id="rId17"/>
    <p:sldId id="336" r:id="rId18"/>
    <p:sldId id="360" r:id="rId19"/>
    <p:sldId id="361" r:id="rId20"/>
    <p:sldId id="337" r:id="rId21"/>
    <p:sldId id="306" r:id="rId22"/>
    <p:sldId id="329" r:id="rId23"/>
    <p:sldId id="330" r:id="rId24"/>
    <p:sldId id="331" r:id="rId25"/>
    <p:sldId id="342" r:id="rId26"/>
    <p:sldId id="341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00"/>
    <a:srgbClr val="140E4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7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791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525963"/>
          </a:xfrm>
          <a:noFill/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cuments\My%20Documents\01%20The%20Story\Videos\chapter_23_-_jesus_ministry_begins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00399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The Story</a:t>
            </a:r>
            <a:br>
              <a:rPr lang="en-US" dirty="0" smtClean="0"/>
            </a:br>
            <a:r>
              <a:rPr lang="en-US" dirty="0" smtClean="0"/>
              <a:t>Finding Your Story in God’s Story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“No Ordinary Man”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3962400"/>
            <a:ext cx="7924800" cy="17526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smtClean="0"/>
              <a:t>Series 3 </a:t>
            </a:r>
            <a:r>
              <a:rPr lang="en-US" sz="3600" dirty="0" smtClean="0"/>
              <a:t>- </a:t>
            </a:r>
            <a:r>
              <a:rPr lang="en-US" sz="3600" smtClean="0"/>
              <a:t>God Saves </a:t>
            </a:r>
            <a:r>
              <a:rPr lang="en-US" sz="3600" dirty="0" smtClean="0"/>
              <a:t>His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r>
              <a:rPr lang="en-US" dirty="0" smtClean="0"/>
              <a:t>A great </a:t>
            </a:r>
            <a:r>
              <a:rPr lang="en-US" u="sng" dirty="0" smtClean="0"/>
              <a:t>treasure</a:t>
            </a:r>
            <a:r>
              <a:rPr lang="en-US" dirty="0" smtClean="0"/>
              <a:t> Matthew 13:44-45</a:t>
            </a:r>
          </a:p>
          <a:p>
            <a:pPr lvl="1"/>
            <a:r>
              <a:rPr lang="en-US" dirty="0" smtClean="0"/>
              <a:t>Like a </a:t>
            </a:r>
            <a:r>
              <a:rPr lang="en-US" u="sng" dirty="0" smtClean="0"/>
              <a:t>treasure</a:t>
            </a:r>
            <a:r>
              <a:rPr lang="en-US" dirty="0" smtClean="0"/>
              <a:t> hidden in a field</a:t>
            </a:r>
          </a:p>
        </p:txBody>
      </p:sp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4" name="Picture 2" descr="http://api.ning.com/files/Vku3s2wlMTUOvfBax4qDH75m*EnkSdZra6vpWbrFJr0A*w8sfYLGe3QcnyqCnKEgj3C9bJRd*x12UFhp8wTfaY4YbegevSUw/pearlofgreatprice1.jpg"/>
          <p:cNvPicPr>
            <a:picLocks noChangeAspect="1" noChangeArrowheads="1"/>
          </p:cNvPicPr>
          <p:nvPr/>
        </p:nvPicPr>
        <p:blipFill>
          <a:blip r:embed="rId2" cstate="print"/>
          <a:srcRect l="16125" r="4323"/>
          <a:stretch>
            <a:fillRect/>
          </a:stretch>
        </p:blipFill>
        <p:spPr bwMode="auto">
          <a:xfrm>
            <a:off x="2514600" y="0"/>
            <a:ext cx="70104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381000" y="1676400"/>
            <a:ext cx="28956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Like a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pearl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great value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Sell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everything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buy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r>
              <a:rPr lang="en-US" dirty="0" smtClean="0"/>
              <a:t>A great </a:t>
            </a:r>
            <a:r>
              <a:rPr lang="en-US" u="sng" dirty="0" smtClean="0"/>
              <a:t>power</a:t>
            </a:r>
            <a:r>
              <a:rPr lang="en-US" dirty="0" smtClean="0"/>
              <a:t> – Mark 4:26-29</a:t>
            </a:r>
          </a:p>
        </p:txBody>
      </p:sp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t3.gstatic.com/images?q=tbn:ANd9GcQ89fhzwXhI9e61Eu9jtonSGITLI6_HhXeOIUQ5UzCQvWGuv4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95725"/>
            <a:ext cx="6705600" cy="4462275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0" y="914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seed sprouts 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grows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 does not understand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Kingdom Authority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 </a:t>
            </a:r>
            <a:r>
              <a:rPr lang="en-US" u="sng" dirty="0" smtClean="0"/>
              <a:t>nature</a:t>
            </a:r>
            <a:r>
              <a:rPr lang="en-US" dirty="0" smtClean="0"/>
              <a:t> – Matthew 8:23-27</a:t>
            </a:r>
          </a:p>
        </p:txBody>
      </p:sp>
      <p:pic>
        <p:nvPicPr>
          <p:cNvPr id="5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2.bp.blogspot.com/-omWZX92oXQ8/T1otnc3dLvI/AAAAAAAAE9o/tHOKkTZ7_eE/s1600/jesus_calms_st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7300"/>
            <a:ext cx="7467600" cy="56007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28600"/>
            <a:ext cx="79248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Jesus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rebuked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wind and waves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Even the wind and waves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obey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him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Over the powers of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darkness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Luke 8:26-37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http://files.thefactandfiction.com/200000177-6686e68833/demons%20to%20pi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4940"/>
            <a:ext cx="9144000" cy="4303059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81000"/>
            <a:ext cx="8763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Man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Garasenes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completely under the power of a legion of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demons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in the region beg him to leave for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46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Over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sickness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Mark 2:1-12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2.bp.blogspot.com/-TdpRQm6mtLc/ULzdvFwvFMI/AAAAAAAAAOw/Mkkjz7euipU/s1600/6_jesus-paraly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92"/>
            <a:ext cx="5340979" cy="666350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533400"/>
            <a:ext cx="37338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son of man has the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authority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forgive sin – pick up your mat and go 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146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Teaching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as one with authority – not as the scribes – Matthew 7:28-29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crowds were amazed at his teaching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2003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Review Chapter 23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“Jesus’ Ministry Begins”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3962400"/>
            <a:ext cx="7924800" cy="17526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600" dirty="0" smtClean="0"/>
              <a:t>Series 3 - God Saves His People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r>
              <a:rPr lang="en-US" dirty="0" smtClean="0"/>
              <a:t>Matthew 11:6 (NLT) </a:t>
            </a:r>
            <a:r>
              <a:rPr lang="en-US" baseline="30000" dirty="0" smtClean="0"/>
              <a:t>6 </a:t>
            </a:r>
            <a:r>
              <a:rPr lang="en-US" dirty="0" smtClean="0"/>
              <a:t> And tell him, ‘God blesses those who do not turn away because of me.’” </a:t>
            </a:r>
          </a:p>
          <a:p>
            <a:pPr lvl="1"/>
            <a:r>
              <a:rPr lang="en-US" dirty="0" smtClean="0"/>
              <a:t>Don’t turn away because of </a:t>
            </a:r>
            <a:r>
              <a:rPr lang="en-US" u="sng" dirty="0" smtClean="0"/>
              <a:t>Jesus</a:t>
            </a:r>
          </a:p>
          <a:p>
            <a:pPr lvl="1"/>
            <a:r>
              <a:rPr lang="en-US" dirty="0" smtClean="0"/>
              <a:t>John 6:66 - Many turn away – asks disciples do you want to leave too?</a:t>
            </a:r>
            <a:endParaRPr lang="en-US" dirty="0"/>
          </a:p>
        </p:txBody>
      </p:sp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III. Father King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6629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Abba </a:t>
            </a:r>
            <a:r>
              <a:rPr lang="en-US" u="sng" dirty="0" smtClean="0"/>
              <a:t>Father</a:t>
            </a:r>
          </a:p>
          <a:p>
            <a:pPr lvl="1"/>
            <a:r>
              <a:rPr lang="en-US" dirty="0" smtClean="0"/>
              <a:t>Our </a:t>
            </a:r>
            <a:r>
              <a:rPr lang="en-US" u="sng" dirty="0" smtClean="0"/>
              <a:t>Father</a:t>
            </a:r>
            <a:r>
              <a:rPr lang="en-US" dirty="0" smtClean="0"/>
              <a:t> in heaven</a:t>
            </a:r>
          </a:p>
          <a:p>
            <a:pPr lvl="1"/>
            <a:r>
              <a:rPr lang="en-US" dirty="0" smtClean="0"/>
              <a:t>Matthew 7:9-11 (NLT) </a:t>
            </a:r>
            <a:r>
              <a:rPr lang="en-US" baseline="30000" dirty="0" smtClean="0"/>
              <a:t>9 </a:t>
            </a:r>
            <a:r>
              <a:rPr lang="en-US" dirty="0" smtClean="0"/>
              <a:t> “You parents—if your children ask for a loaf of bread, do you give them a stone instead? </a:t>
            </a:r>
            <a:r>
              <a:rPr lang="en-US" baseline="30000" dirty="0" smtClean="0"/>
              <a:t>10 </a:t>
            </a:r>
            <a:r>
              <a:rPr lang="en-US" dirty="0" smtClean="0"/>
              <a:t> Or if they ask for a fish, do you give them a snake? Of course not! </a:t>
            </a:r>
            <a:r>
              <a:rPr lang="en-US" baseline="30000" dirty="0" smtClean="0"/>
              <a:t>11 </a:t>
            </a:r>
            <a:r>
              <a:rPr lang="en-US" dirty="0" smtClean="0"/>
              <a:t> So if you sinful people know how to give good gifts to your children, how much more will your heavenly Father give good gifts to those who ask him. </a:t>
            </a:r>
          </a:p>
          <a:p>
            <a:endParaRPr lang="en-US" dirty="0" smtClean="0"/>
          </a:p>
        </p:txBody>
      </p:sp>
      <p:pic>
        <p:nvPicPr>
          <p:cNvPr id="5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jesusfootprints.files.wordpress.com/2012/03/jesus-heals-a-withered-hand.jpg"/>
          <p:cNvPicPr>
            <a:picLocks noChangeAspect="1" noChangeArrowheads="1"/>
          </p:cNvPicPr>
          <p:nvPr/>
        </p:nvPicPr>
        <p:blipFill>
          <a:blip r:embed="rId2" cstate="print"/>
          <a:srcRect l="2162"/>
          <a:stretch>
            <a:fillRect/>
          </a:stretch>
        </p:blipFill>
        <p:spPr bwMode="auto">
          <a:xfrm>
            <a:off x="0" y="1199834"/>
            <a:ext cx="5334000" cy="5658166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715000" y="1066800"/>
            <a:ext cx="3276600" cy="6477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Lawful to do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on the Sabbath?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Matthew 12:9-14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5334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over process –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relationship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over religion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"/>
            <a:ext cx="40386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One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sheep – Matthew 18:12-14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http://www.lookinguntojesus.net/images/2012022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5257800" cy="65597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Philippians 3:20 – we are citizens of the kingdom of heaven</a:t>
            </a:r>
          </a:p>
          <a:p>
            <a:pPr lvl="1"/>
            <a:r>
              <a:rPr lang="en-US" dirty="0" smtClean="0"/>
              <a:t>2 Corinthians 5:19 – we are Christ’s ambassadors</a:t>
            </a:r>
          </a:p>
          <a:p>
            <a:pPr lvl="1"/>
            <a:r>
              <a:rPr lang="en-US" u="sng" dirty="0" smtClean="0"/>
              <a:t>Embrace</a:t>
            </a:r>
            <a:r>
              <a:rPr lang="en-US" dirty="0" smtClean="0"/>
              <a:t> the kingdom</a:t>
            </a:r>
          </a:p>
          <a:p>
            <a:pPr lvl="1"/>
            <a:r>
              <a:rPr lang="en-US" u="sng" dirty="0" smtClean="0"/>
              <a:t>Live</a:t>
            </a:r>
            <a:r>
              <a:rPr lang="en-US" dirty="0" smtClean="0"/>
              <a:t> the kingdom</a:t>
            </a:r>
          </a:p>
          <a:p>
            <a:pPr lvl="1"/>
            <a:r>
              <a:rPr lang="en-US" u="sng" dirty="0" smtClean="0"/>
              <a:t>Be</a:t>
            </a:r>
            <a:r>
              <a:rPr lang="en-US" dirty="0" smtClean="0"/>
              <a:t> the kingdom</a:t>
            </a:r>
            <a:endParaRPr lang="en-US" dirty="0"/>
          </a:p>
        </p:txBody>
      </p:sp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apter_23_-_jesus_ministry_begins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Introducing God’s Kingdom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553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It was always God’s intent to be the </a:t>
            </a:r>
            <a:r>
              <a:rPr lang="en-US" u="sng" dirty="0" smtClean="0"/>
              <a:t>king</a:t>
            </a:r>
            <a:r>
              <a:rPr lang="en-US" dirty="0" smtClean="0"/>
              <a:t> of his people</a:t>
            </a:r>
          </a:p>
          <a:p>
            <a:r>
              <a:rPr lang="en-US" dirty="0" smtClean="0"/>
              <a:t>1 Samuel 8:5-7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graceofourlord.files.wordpress.com/2012/05/saul__annoin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268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838200"/>
            <a:ext cx="32766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Give us a king to judge us like all the other nations have…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They don’t want me to be their king any longer.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progressivechristianity.org/wp/wp-content/uploads/2012/05/lords_prayer_tissot448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40429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77000" y="1447800"/>
            <a:ext cx="25908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Pray this way…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Thy Kingdom come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media.smithsonianmag.com/images/korowai_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53581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 descr="http://www.josephsmith.net/images/Magazines/Friend/Archive/friendlp.nfo:o:14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73" y="1066800"/>
            <a:ext cx="9158173" cy="5791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04800"/>
            <a:ext cx="6477000" cy="6172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Kingdom of God is like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81000"/>
            <a:ext cx="6477000" cy="6172200"/>
          </a:xfrm>
        </p:spPr>
        <p:txBody>
          <a:bodyPr/>
          <a:lstStyle/>
          <a:p>
            <a:r>
              <a:rPr lang="en-US" u="sng" dirty="0" smtClean="0"/>
              <a:t>Worry-free</a:t>
            </a:r>
            <a:r>
              <a:rPr lang="en-US" dirty="0" smtClean="0"/>
              <a:t> zone – Matthew 6:25-34</a:t>
            </a:r>
          </a:p>
          <a:p>
            <a:pPr lvl="1"/>
            <a:r>
              <a:rPr lang="en-US" dirty="0" smtClean="0"/>
              <a:t>Don’t worry about </a:t>
            </a:r>
            <a:r>
              <a:rPr lang="en-US" u="sng" dirty="0" smtClean="0"/>
              <a:t>everyday</a:t>
            </a:r>
            <a:r>
              <a:rPr lang="en-US" dirty="0" smtClean="0"/>
              <a:t> life</a:t>
            </a:r>
          </a:p>
          <a:p>
            <a:pPr lvl="1"/>
            <a:r>
              <a:rPr lang="en-US" dirty="0" smtClean="0"/>
              <a:t>These things dominate the thought of </a:t>
            </a:r>
            <a:r>
              <a:rPr lang="en-US" u="sng" dirty="0" smtClean="0"/>
              <a:t>unbelievers</a:t>
            </a:r>
          </a:p>
          <a:p>
            <a:pPr lvl="1"/>
            <a:r>
              <a:rPr lang="en-US" dirty="0" smtClean="0"/>
              <a:t>Seek the kingdom of God above all else – he will give you everything you </a:t>
            </a:r>
            <a:r>
              <a:rPr lang="en-US" u="sng" dirty="0" smtClean="0"/>
              <a:t>need</a:t>
            </a:r>
          </a:p>
          <a:p>
            <a:endParaRPr lang="en-US" dirty="0"/>
          </a:p>
        </p:txBody>
      </p:sp>
      <p:pic>
        <p:nvPicPr>
          <p:cNvPr id="2" name="Picture 2" descr="H-Icon_Ch24_Bread"/>
          <p:cNvPicPr>
            <a:picLocks noChangeAspect="1" noChangeArrowheads="1"/>
          </p:cNvPicPr>
          <p:nvPr/>
        </p:nvPicPr>
        <p:blipFill>
          <a:blip r:embed="rId2" cstate="print"/>
          <a:srcRect l="52957" t="32273"/>
          <a:stretch>
            <a:fillRect/>
          </a:stretch>
        </p:blipFill>
        <p:spPr bwMode="auto">
          <a:xfrm>
            <a:off x="0" y="0"/>
            <a:ext cx="2057400" cy="22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</TotalTime>
  <Words>320</Words>
  <Application>Microsoft Office PowerPoint</Application>
  <PresentationFormat>On-screen Show (4:3)</PresentationFormat>
  <Paragraphs>52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Story Finding Your Story in God’s Story  “No Ordinary Man” </vt:lpstr>
      <vt:lpstr>Review Chapter 23  “Jesus’ Ministry Begins” </vt:lpstr>
      <vt:lpstr>Slide 3</vt:lpstr>
      <vt:lpstr>I. Introducing God’s Kingdom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II. Kingdom Authority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III. Father King 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264</cp:revision>
  <dcterms:created xsi:type="dcterms:W3CDTF">2010-04-18T00:31:04Z</dcterms:created>
  <dcterms:modified xsi:type="dcterms:W3CDTF">2013-06-30T19:12:48Z</dcterms:modified>
</cp:coreProperties>
</file>