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321" r:id="rId2"/>
    <p:sldId id="323" r:id="rId3"/>
    <p:sldId id="350" r:id="rId4"/>
    <p:sldId id="355" r:id="rId5"/>
    <p:sldId id="322" r:id="rId6"/>
    <p:sldId id="337" r:id="rId7"/>
    <p:sldId id="325" r:id="rId8"/>
    <p:sldId id="257" r:id="rId9"/>
    <p:sldId id="340" r:id="rId10"/>
    <p:sldId id="356" r:id="rId11"/>
    <p:sldId id="342" r:id="rId12"/>
    <p:sldId id="341" r:id="rId13"/>
    <p:sldId id="327" r:id="rId14"/>
    <p:sldId id="305" r:id="rId15"/>
    <p:sldId id="343" r:id="rId16"/>
    <p:sldId id="349" r:id="rId17"/>
    <p:sldId id="346" r:id="rId18"/>
    <p:sldId id="328" r:id="rId19"/>
    <p:sldId id="344" r:id="rId20"/>
    <p:sldId id="352" r:id="rId21"/>
    <p:sldId id="353" r:id="rId22"/>
    <p:sldId id="354" r:id="rId23"/>
    <p:sldId id="306" r:id="rId24"/>
    <p:sldId id="345" r:id="rId25"/>
    <p:sldId id="332" r:id="rId26"/>
    <p:sldId id="333" r:id="rId27"/>
    <p:sldId id="335" r:id="rId28"/>
    <p:sldId id="348" r:id="rId29"/>
    <p:sldId id="336" r:id="rId30"/>
    <p:sldId id="334" r:id="rId31"/>
    <p:sldId id="339" r:id="rId32"/>
    <p:sldId id="33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00"/>
    <a:srgbClr val="140E40"/>
    <a:srgbClr val="003300"/>
    <a:srgbClr val="4DB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576" autoAdjust="0"/>
  </p:normalViewPr>
  <p:slideViewPr>
    <p:cSldViewPr>
      <p:cViewPr varScale="1">
        <p:scale>
          <a:sx n="69" d="100"/>
          <a:sy n="69" d="100"/>
        </p:scale>
        <p:origin x="-5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603B4-DE03-4A40-8112-39CC582733D4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31148-8711-49FF-B2AA-2BBEB74EB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57912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858000" cy="4525963"/>
          </a:xfrm>
          <a:noFill/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00000"/>
            </a:gs>
            <a:gs pos="10000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597B-3C05-45A0-9308-CDB7789B764A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Owner\Documents\My%20Documents\01%20The%20Story\Videos\chapter_12_-_trials_of_a_king.mo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http://bubee.net/wp-content/uploads/2011/10/Sleep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43100"/>
            <a:ext cx="6553200" cy="49149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371600" y="76200"/>
            <a:ext cx="64770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 understanding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heart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to govern God’s people well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Know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the difference between right and wrong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ttp://rainingtruthprayer.files.wordpress.com/2009/03/king-solom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057401"/>
            <a:ext cx="6278647" cy="48006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352800" y="685800"/>
            <a:ext cx="57912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Lord was pleased that Solomon asked for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wisdom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Granted wise and understanding heart like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none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other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Granted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riches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fame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http://upload.wikimedia.org/wikipedia/commons/3/36/Raffaello_Sanzio_-_The_Judgment_of_Solomon_-_WGA18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02782"/>
            <a:ext cx="7657615" cy="6055217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228600"/>
            <a:ext cx="80010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Solomon’s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application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of wisdom 3:16-28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wner\Documents\My Documents\01 The Story\Chapter Icons\Chapter Icons-Horizontal\H-Icon_Ch13_Chalice.jpg"/>
          <p:cNvPicPr>
            <a:picLocks noChangeAspect="1" noChangeArrowheads="1"/>
          </p:cNvPicPr>
          <p:nvPr/>
        </p:nvPicPr>
        <p:blipFill>
          <a:blip r:embed="rId2" cstate="print"/>
          <a:srcRect l="65000" t="20000"/>
          <a:stretch>
            <a:fillRect/>
          </a:stretch>
        </p:blipFill>
        <p:spPr bwMode="auto">
          <a:xfrm>
            <a:off x="0" y="0"/>
            <a:ext cx="2044700" cy="2971800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514600" y="533400"/>
            <a:ext cx="64770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Proverbs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Proverbs 1:1-7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II. Solomon Builds the Temple </a:t>
            </a:r>
            <a:endParaRPr lang="en-US" dirty="0"/>
          </a:p>
        </p:txBody>
      </p:sp>
      <p:pic>
        <p:nvPicPr>
          <p:cNvPr id="5" name="Picture 2" descr="C:\Users\Owner\Documents\My Documents\01 The Story\Chapter Icons\Chapter Icons-Horizontal\H-Icon_Ch13_Chalice.jpg"/>
          <p:cNvPicPr>
            <a:picLocks noChangeAspect="1" noChangeArrowheads="1"/>
          </p:cNvPicPr>
          <p:nvPr/>
        </p:nvPicPr>
        <p:blipFill>
          <a:blip r:embed="rId2" cstate="print"/>
          <a:srcRect l="65000" t="20000"/>
          <a:stretch>
            <a:fillRect/>
          </a:stretch>
        </p:blipFill>
        <p:spPr bwMode="auto">
          <a:xfrm>
            <a:off x="0" y="0"/>
            <a:ext cx="2044700" cy="2971800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438400" y="1828800"/>
            <a:ext cx="6400800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 Kings 6-8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ttp://revjoezarro.files.wordpress.com/2012/08/firsttemple.jpg"/>
          <p:cNvPicPr>
            <a:picLocks noChangeAspect="1" noChangeArrowheads="1"/>
          </p:cNvPicPr>
          <p:nvPr/>
        </p:nvPicPr>
        <p:blipFill>
          <a:blip r:embed="rId2" cstate="print"/>
          <a:srcRect l="2842" t="4071" r="1954" b="4326"/>
          <a:stretch>
            <a:fillRect/>
          </a:stretch>
        </p:blipFill>
        <p:spPr bwMode="auto">
          <a:xfrm>
            <a:off x="609599" y="1447800"/>
            <a:ext cx="8055187" cy="54102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371600" y="228600"/>
            <a:ext cx="6400800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Patterned after the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Tabernacle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Took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seven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years to complete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082" name="Picture 2" descr="http://ap.lanexdev.com/user_images/image/rr/2011/Death-at-Beth-Shemesh-EL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845040" cy="51816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152400"/>
            <a:ext cx="6400800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Brings the Ark of the Covenant into the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inner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sanctuary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craftycurate.blogs.com/photos/digital_art/gloryfilledthetemp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85851"/>
            <a:ext cx="7696200" cy="577215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28600"/>
            <a:ext cx="8686800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glorious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presence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of God fills the temple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wner\Documents\My Documents\01 The Story\Chapter Icons\Chapter Icons-Horizontal\H-Icon_Ch13_Chalice.jpg"/>
          <p:cNvPicPr>
            <a:picLocks noChangeAspect="1" noChangeArrowheads="1"/>
          </p:cNvPicPr>
          <p:nvPr/>
        </p:nvPicPr>
        <p:blipFill>
          <a:blip r:embed="rId2" cstate="print"/>
          <a:srcRect l="65000" t="20000"/>
          <a:stretch>
            <a:fillRect/>
          </a:stretch>
        </p:blipFill>
        <p:spPr bwMode="auto">
          <a:xfrm>
            <a:off x="0" y="0"/>
            <a:ext cx="2044700" cy="2971800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362200" y="457200"/>
            <a:ext cx="64770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Solomon’s Fame and Fortune –         1 Kings 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://4.bp.blogspot.com/-fljeqPCI6CI/UMGYhzHdq1I/AAAAAAAASjg/HMgPiusEPrI/s1600/king-solomon-800px-sheba_de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77620"/>
            <a:ext cx="7772400" cy="565658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228600"/>
            <a:ext cx="85344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Queen of Sheba came to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test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him with hard questions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68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://4.bp.blogspot.com/-fljeqPCI6CI/UMGYhzHdq1I/AAAAAAAASjg/HMgPiusEPrI/s1600/king-solomon-800px-sheba_de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77620"/>
            <a:ext cx="7772400" cy="565658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228600"/>
            <a:ext cx="85344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Your wisdom and prosperity are far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beyond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what I was told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://4.bp.blogspot.com/-fljeqPCI6CI/UMGYhzHdq1I/AAAAAAAASjg/HMgPiusEPrI/s1600/king-solomon-800px-sheba_de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77620"/>
            <a:ext cx="7772400" cy="565658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228600"/>
            <a:ext cx="85344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God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delights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in you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://4.bp.blogspot.com/-fljeqPCI6CI/UMGYhzHdq1I/AAAAAAAASjg/HMgPiusEPrI/s1600/king-solomon-800px-sheba_de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77620"/>
            <a:ext cx="7772400" cy="565658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228600"/>
            <a:ext cx="85344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Lord has made you king so you can rule with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justice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III. Solomon’s Heart Turns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676400"/>
            <a:ext cx="6324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1 Kings 11</a:t>
            </a:r>
          </a:p>
          <a:p>
            <a:r>
              <a:rPr lang="en-US" dirty="0" smtClean="0"/>
              <a:t>God’s warning – </a:t>
            </a:r>
          </a:p>
          <a:p>
            <a:pPr lvl="1"/>
            <a:r>
              <a:rPr lang="en-US" dirty="0" smtClean="0"/>
              <a:t>don’t marry </a:t>
            </a:r>
            <a:r>
              <a:rPr lang="en-US" u="sng" dirty="0" smtClean="0"/>
              <a:t>foreign</a:t>
            </a:r>
            <a:r>
              <a:rPr lang="en-US" dirty="0" smtClean="0"/>
              <a:t> women</a:t>
            </a:r>
          </a:p>
          <a:p>
            <a:pPr lvl="1"/>
            <a:r>
              <a:rPr lang="en-US" dirty="0" smtClean="0"/>
              <a:t>They will turn your hearts to their </a:t>
            </a:r>
            <a:r>
              <a:rPr lang="en-US" u="sng" dirty="0" smtClean="0"/>
              <a:t>gods</a:t>
            </a:r>
          </a:p>
        </p:txBody>
      </p:sp>
      <p:pic>
        <p:nvPicPr>
          <p:cNvPr id="5" name="Picture 2" descr="C:\Users\Owner\Documents\My Documents\01 The Story\Chapter Icons\Chapter Icons-Horizontal\H-Icon_Ch13_Chalice.jpg"/>
          <p:cNvPicPr>
            <a:picLocks noChangeAspect="1" noChangeArrowheads="1"/>
          </p:cNvPicPr>
          <p:nvPr/>
        </p:nvPicPr>
        <p:blipFill>
          <a:blip r:embed="rId2" cstate="print"/>
          <a:srcRect l="65000" t="20000"/>
          <a:stretch>
            <a:fillRect/>
          </a:stretch>
        </p:blipFill>
        <p:spPr bwMode="auto">
          <a:xfrm>
            <a:off x="0" y="0"/>
            <a:ext cx="2044700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3.bp.blogspot.com/-ByyXDaqW_P8/T5XEEIqvvEI/AAAAAAAABFI/66KAaT4ZFUk/s1600/solomonwi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21121" cy="65532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304800"/>
            <a:ext cx="5181600" cy="4953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Solomon’s wives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They turned his </a:t>
            </a:r>
            <a:r>
              <a:rPr kumimoji="0" lang="en-US" sz="280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heart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 to worship other gods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wner\Documents\My Documents\01 The Story\Chapter Icons\Chapter Icons-Horizontal\H-Icon_Ch13_Chalice.jpg"/>
          <p:cNvPicPr>
            <a:picLocks noChangeAspect="1" noChangeArrowheads="1"/>
          </p:cNvPicPr>
          <p:nvPr/>
        </p:nvPicPr>
        <p:blipFill>
          <a:blip r:embed="rId2" cstate="print"/>
          <a:srcRect l="65000" t="20000"/>
          <a:stretch>
            <a:fillRect/>
          </a:stretch>
        </p:blipFill>
        <p:spPr bwMode="auto">
          <a:xfrm>
            <a:off x="0" y="0"/>
            <a:ext cx="2044700" cy="2971800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286000" y="533400"/>
            <a:ext cx="64770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God’s pronouncement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Divided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heart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Divided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kingdom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wner\Documents\My Documents\01 The Story\Chapter Icons\Chapter Icons-Horizontal\H-Icon_Ch13_Chalice.jpg"/>
          <p:cNvPicPr>
            <a:picLocks noChangeAspect="1" noChangeArrowheads="1"/>
          </p:cNvPicPr>
          <p:nvPr/>
        </p:nvPicPr>
        <p:blipFill>
          <a:blip r:embed="rId2" cstate="print"/>
          <a:srcRect l="65000" t="20000"/>
          <a:stretch>
            <a:fillRect/>
          </a:stretch>
        </p:blipFill>
        <p:spPr bwMode="auto">
          <a:xfrm>
            <a:off x="0" y="0"/>
            <a:ext cx="2044700" cy="2971800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362200" y="609600"/>
            <a:ext cx="64770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Deconstruct the story of Solomon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wner\Documents\My Documents\01 The Story\Chapter Icons\Chapter Icons-Horizontal\H-Icon_Ch13_Chalice.jpg"/>
          <p:cNvPicPr>
            <a:picLocks noChangeAspect="1" noChangeArrowheads="1"/>
          </p:cNvPicPr>
          <p:nvPr/>
        </p:nvPicPr>
        <p:blipFill>
          <a:blip r:embed="rId2" cstate="print"/>
          <a:srcRect l="65000" t="20000"/>
          <a:stretch>
            <a:fillRect/>
          </a:stretch>
        </p:blipFill>
        <p:spPr bwMode="auto">
          <a:xfrm>
            <a:off x="0" y="0"/>
            <a:ext cx="2044700" cy="2971800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133600" y="457200"/>
            <a:ext cx="6858000" cy="6324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Proverbs 5:15-20 (NLT) 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15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Drink water from your own well— share your love only with your wife. 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16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Why spill the water of your springs in the streets, having sex with just anyone? 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17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You should reserve it for yourselves. Never share it with strangers. 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18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Let your wife be a fountain of blessing for you. Rejoice in the wife of your youth. 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19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She is a loving deer, a graceful doe. Let her breasts satisfy you always. May you always be captivated by her love. 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20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Why be captivated, my son, by an immoral woman, or fondle the breasts of a promiscuous woman?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http://nowimastatistic.files.wordpress.com/2011/08/boil-the-fro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32" y="-25481"/>
            <a:ext cx="8249668" cy="688348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wner\Documents\My Documents\01 The Story\Chapter Icons\Chapter Icons-Horizontal\H-Icon_Ch13_Chalice.jpg"/>
          <p:cNvPicPr>
            <a:picLocks noChangeAspect="1" noChangeArrowheads="1"/>
          </p:cNvPicPr>
          <p:nvPr/>
        </p:nvPicPr>
        <p:blipFill>
          <a:blip r:embed="rId2" cstate="print"/>
          <a:srcRect l="65000" t="20000"/>
          <a:stretch>
            <a:fillRect/>
          </a:stretch>
        </p:blipFill>
        <p:spPr bwMode="auto">
          <a:xfrm>
            <a:off x="0" y="0"/>
            <a:ext cx="2044700" cy="2971800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362200" y="533400"/>
            <a:ext cx="64770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Slow Fade – Casting Crowns - 	    It's a slow fade when you give yourself away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It's a slow fade when black and white have turned to gray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Thoughts invade, choices are made, a price will be paid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When you give yourself away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People never crumble in a day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It's a slow fade, it's a slow fade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 descr="Deliver Spiritual Growth Sc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0859" cy="69064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wner\Documents\My Documents\01 The Story\Chapter Icons\Chapter Icons-Horizontal\H-Icon_Ch13_Chalice.jpg"/>
          <p:cNvPicPr>
            <a:picLocks noChangeAspect="1" noChangeArrowheads="1"/>
          </p:cNvPicPr>
          <p:nvPr/>
        </p:nvPicPr>
        <p:blipFill>
          <a:blip r:embed="rId2" cstate="print"/>
          <a:srcRect l="65000" t="20000"/>
          <a:stretch>
            <a:fillRect/>
          </a:stretch>
        </p:blipFill>
        <p:spPr bwMode="auto">
          <a:xfrm>
            <a:off x="0" y="0"/>
            <a:ext cx="2044700" cy="2971800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286000" y="533400"/>
            <a:ext cx="64770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 Corinthians 6:14-15 (NLT) 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14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Don’t team up with those who are unbelievers. How can righteousness be a partner with wickedness? How can light live with darkness? 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15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What harmony can there be between Christ and the devil? How can a believer be a partner with an unbeliever?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381000"/>
            <a:ext cx="6477000" cy="617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Three ways to stay out of the pot of lukewarm water:</a:t>
            </a:r>
          </a:p>
          <a:p>
            <a:pPr lvl="1"/>
            <a:r>
              <a:rPr lang="en-US" dirty="0" smtClean="0"/>
              <a:t>Ask for </a:t>
            </a:r>
            <a:r>
              <a:rPr lang="en-US" u="sng" dirty="0" smtClean="0"/>
              <a:t>wisdom</a:t>
            </a:r>
            <a:r>
              <a:rPr lang="en-US" dirty="0" smtClean="0"/>
              <a:t> James 1:5 (NLT) </a:t>
            </a:r>
            <a:r>
              <a:rPr lang="en-US" baseline="30000" dirty="0" smtClean="0"/>
              <a:t>5 </a:t>
            </a:r>
            <a:r>
              <a:rPr lang="en-US" dirty="0" smtClean="0"/>
              <a:t> If you need wisdom, ask our generous God, and he will give it to you. He will not rebuke you for asking. </a:t>
            </a:r>
          </a:p>
          <a:p>
            <a:pPr lvl="1"/>
            <a:r>
              <a:rPr lang="en-US" dirty="0" smtClean="0"/>
              <a:t>Desire to finish </a:t>
            </a:r>
            <a:r>
              <a:rPr lang="en-US" u="sng" dirty="0" smtClean="0"/>
              <a:t>strong</a:t>
            </a:r>
            <a:r>
              <a:rPr lang="en-US" dirty="0" smtClean="0"/>
              <a:t> and pray for it. 1 Corinthians 16:13 (NLT) </a:t>
            </a:r>
            <a:r>
              <a:rPr lang="en-US" baseline="30000" dirty="0" smtClean="0"/>
              <a:t>13 </a:t>
            </a:r>
            <a:r>
              <a:rPr lang="en-US" dirty="0" smtClean="0"/>
              <a:t> Be on guard. Stand firm in the faith. Be courageous. Be strong. </a:t>
            </a:r>
          </a:p>
          <a:p>
            <a:pPr lvl="1"/>
            <a:r>
              <a:rPr lang="en-US" dirty="0" smtClean="0"/>
              <a:t>Invite </a:t>
            </a:r>
            <a:r>
              <a:rPr lang="en-US" u="sng" dirty="0" smtClean="0"/>
              <a:t>accountability</a:t>
            </a:r>
            <a:r>
              <a:rPr lang="en-US" dirty="0" smtClean="0"/>
              <a:t> with those who will tell you when you have jumped into a pot of lukewarm water</a:t>
            </a:r>
          </a:p>
        </p:txBody>
      </p:sp>
      <p:pic>
        <p:nvPicPr>
          <p:cNvPr id="2" name="Picture 2" descr="C:\Users\Owner\Documents\My Documents\01 The Story\Chapter Icons\Chapter Icons-Horizontal\H-Icon_Ch13_Chalice.jpg"/>
          <p:cNvPicPr>
            <a:picLocks noChangeAspect="1" noChangeArrowheads="1"/>
          </p:cNvPicPr>
          <p:nvPr/>
        </p:nvPicPr>
        <p:blipFill>
          <a:blip r:embed="rId2" cstate="print"/>
          <a:srcRect l="65000" t="20000"/>
          <a:stretch>
            <a:fillRect/>
          </a:stretch>
        </p:blipFill>
        <p:spPr bwMode="auto">
          <a:xfrm>
            <a:off x="0" y="0"/>
            <a:ext cx="2044700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381000"/>
            <a:ext cx="64770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381000"/>
            <a:ext cx="64770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3200399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The Story</a:t>
            </a:r>
            <a:br>
              <a:rPr lang="en-US" dirty="0" smtClean="0"/>
            </a:br>
            <a:r>
              <a:rPr lang="en-US" dirty="0" smtClean="0"/>
              <a:t>Finding Your Story in God’s Story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“The King Who Had it All”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3962400"/>
            <a:ext cx="7924800" cy="17526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600" dirty="0" smtClean="0"/>
              <a:t>Series 2 - God Pursues His People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3200399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Review Chapter 12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“The Trials of a King”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3962400"/>
            <a:ext cx="7924800" cy="17526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600" dirty="0" smtClean="0"/>
              <a:t>Series 2 - God Pursues His People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apter_12_-_trials_of_a_king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I. The Wisdom of Solomon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76400"/>
            <a:ext cx="6553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1 Kings 1, 2</a:t>
            </a:r>
          </a:p>
          <a:p>
            <a:pPr lvl="1"/>
            <a:r>
              <a:rPr lang="en-US" dirty="0" smtClean="0"/>
              <a:t>David makes Solomon king</a:t>
            </a:r>
          </a:p>
          <a:p>
            <a:pPr lvl="1"/>
            <a:r>
              <a:rPr lang="en-US" dirty="0" smtClean="0"/>
              <a:t>Solomon’s kingdom was </a:t>
            </a:r>
            <a:r>
              <a:rPr lang="en-US" u="sng" dirty="0" smtClean="0"/>
              <a:t>firmly</a:t>
            </a:r>
            <a:r>
              <a:rPr lang="en-US" dirty="0" smtClean="0"/>
              <a:t> established</a:t>
            </a:r>
          </a:p>
          <a:p>
            <a:r>
              <a:rPr lang="en-US" dirty="0" smtClean="0"/>
              <a:t>Solomon’s request for wisdom           1 Kings 3</a:t>
            </a:r>
          </a:p>
        </p:txBody>
      </p:sp>
      <p:pic>
        <p:nvPicPr>
          <p:cNvPr id="5" name="Picture 2" descr="C:\Users\Owner\Documents\My Documents\01 The Story\Chapter Icons\Chapter Icons-Horizontal\H-Icon_Ch13_Chalice.jpg"/>
          <p:cNvPicPr>
            <a:picLocks noChangeAspect="1" noChangeArrowheads="1"/>
          </p:cNvPicPr>
          <p:nvPr/>
        </p:nvPicPr>
        <p:blipFill>
          <a:blip r:embed="rId2" cstate="print"/>
          <a:srcRect l="65000" t="20000"/>
          <a:stretch>
            <a:fillRect/>
          </a:stretch>
        </p:blipFill>
        <p:spPr bwMode="auto">
          <a:xfrm>
            <a:off x="0" y="0"/>
            <a:ext cx="2044700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http://bubee.net/wp-content/uploads/2011/10/Sleep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43100"/>
            <a:ext cx="6553200" cy="4914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15720</TotalTime>
  <Words>256</Words>
  <Application>Microsoft Office PowerPoint</Application>
  <PresentationFormat>On-screen Show (4:3)</PresentationFormat>
  <Paragraphs>46</Paragraphs>
  <Slides>32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The Story Finding Your Story in God’s Story  “The King Who Had it All” </vt:lpstr>
      <vt:lpstr>Review Chapter 12  “The Trials of a King” </vt:lpstr>
      <vt:lpstr>Slide 7</vt:lpstr>
      <vt:lpstr>I. The Wisdom of Solomon  </vt:lpstr>
      <vt:lpstr>Slide 9</vt:lpstr>
      <vt:lpstr>Slide 10</vt:lpstr>
      <vt:lpstr>Slide 11</vt:lpstr>
      <vt:lpstr>Slide 12</vt:lpstr>
      <vt:lpstr>Slide 13</vt:lpstr>
      <vt:lpstr>II. Solomon Builds the Temple 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III. Solomon’s Heart Turns 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Langworthy</dc:creator>
  <cp:lastModifiedBy>Roger Langworthy</cp:lastModifiedBy>
  <cp:revision>256</cp:revision>
  <dcterms:created xsi:type="dcterms:W3CDTF">2010-04-18T00:31:04Z</dcterms:created>
  <dcterms:modified xsi:type="dcterms:W3CDTF">2013-04-14T16:02:56Z</dcterms:modified>
</cp:coreProperties>
</file>