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309" r:id="rId3"/>
    <p:sldId id="310" r:id="rId4"/>
    <p:sldId id="311" r:id="rId5"/>
    <p:sldId id="303" r:id="rId6"/>
    <p:sldId id="257" r:id="rId7"/>
    <p:sldId id="284" r:id="rId8"/>
    <p:sldId id="259" r:id="rId9"/>
    <p:sldId id="298" r:id="rId10"/>
    <p:sldId id="278" r:id="rId11"/>
    <p:sldId id="279" r:id="rId12"/>
    <p:sldId id="308" r:id="rId13"/>
    <p:sldId id="269" r:id="rId14"/>
    <p:sldId id="277" r:id="rId15"/>
    <p:sldId id="299" r:id="rId16"/>
    <p:sldId id="280" r:id="rId17"/>
    <p:sldId id="260" r:id="rId18"/>
    <p:sldId id="281" r:id="rId19"/>
    <p:sldId id="28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576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6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800000">
                  <a:shade val="30000"/>
                  <a:satMod val="115000"/>
                  <a:alpha val="0"/>
                </a:srgbClr>
              </a:gs>
              <a:gs pos="50000">
                <a:srgbClr val="800000">
                  <a:shade val="67500"/>
                  <a:satMod val="115000"/>
                </a:srgbClr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10/2/2011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Difficult Path Due to </a:t>
            </a:r>
            <a:r>
              <a:rPr lang="en-US" u="sng" dirty="0" smtClean="0"/>
              <a:t>Temptation</a:t>
            </a:r>
            <a:r>
              <a:rPr lang="en-US" dirty="0" smtClean="0"/>
              <a:t> and </a:t>
            </a:r>
            <a:r>
              <a:rPr lang="en-US" u="sng" dirty="0" smtClean="0"/>
              <a:t>Peer</a:t>
            </a:r>
            <a:r>
              <a:rPr lang="en-US" dirty="0" smtClean="0"/>
              <a:t> Pressure</a:t>
            </a:r>
          </a:p>
          <a:p>
            <a:r>
              <a:rPr lang="en-US" dirty="0" smtClean="0"/>
              <a:t>Galatians 5:13-24</a:t>
            </a:r>
          </a:p>
          <a:p>
            <a:pPr lvl="1"/>
            <a:r>
              <a:rPr lang="en-US" dirty="0" smtClean="0"/>
              <a:t>Desires of sinful nature </a:t>
            </a:r>
            <a:r>
              <a:rPr lang="en-US" u="sng" dirty="0" smtClean="0"/>
              <a:t>oppose</a:t>
            </a:r>
            <a:r>
              <a:rPr lang="en-US" dirty="0" smtClean="0"/>
              <a:t> the desires of the Holy Spirit</a:t>
            </a:r>
          </a:p>
          <a:p>
            <a:pPr lvl="1"/>
            <a:r>
              <a:rPr lang="en-US" dirty="0" smtClean="0"/>
              <a:t>Let the Holy Spirit </a:t>
            </a:r>
            <a:r>
              <a:rPr lang="en-US" u="sng" dirty="0" smtClean="0"/>
              <a:t>guide</a:t>
            </a:r>
            <a:r>
              <a:rPr lang="en-US" dirty="0" smtClean="0"/>
              <a:t> your lives</a:t>
            </a:r>
          </a:p>
          <a:p>
            <a:pPr lvl="1"/>
            <a:r>
              <a:rPr lang="en-US" dirty="0" smtClean="0"/>
              <a:t>The </a:t>
            </a:r>
            <a:r>
              <a:rPr lang="en-US" u="sng" dirty="0" smtClean="0"/>
              <a:t>results</a:t>
            </a:r>
            <a:r>
              <a:rPr lang="en-US" dirty="0" smtClean="0"/>
              <a:t> are very clear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325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581" y="0"/>
            <a:ext cx="461041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7399" y="0"/>
            <a:ext cx="9211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1 Peter 4:1-11</a:t>
            </a:r>
          </a:p>
          <a:p>
            <a:pPr lvl="1"/>
            <a:r>
              <a:rPr lang="en-US" dirty="0" smtClean="0"/>
              <a:t>Not chasing your own desires – anxious to do the </a:t>
            </a:r>
            <a:r>
              <a:rPr lang="en-US" u="sng" dirty="0" smtClean="0"/>
              <a:t>will</a:t>
            </a:r>
            <a:r>
              <a:rPr lang="en-US" dirty="0" smtClean="0"/>
              <a:t> of God</a:t>
            </a:r>
          </a:p>
          <a:p>
            <a:pPr lvl="1"/>
            <a:r>
              <a:rPr lang="en-US" dirty="0" smtClean="0"/>
              <a:t>Former friends </a:t>
            </a:r>
            <a:r>
              <a:rPr lang="en-US" u="sng" dirty="0" smtClean="0"/>
              <a:t>slander</a:t>
            </a:r>
            <a:r>
              <a:rPr lang="en-US" dirty="0" smtClean="0"/>
              <a:t> you – but they will face God</a:t>
            </a:r>
          </a:p>
          <a:p>
            <a:pPr lvl="1"/>
            <a:r>
              <a:rPr lang="en-US" dirty="0" smtClean="0"/>
              <a:t>Use your gifts to </a:t>
            </a:r>
            <a:r>
              <a:rPr lang="en-US" u="sng" dirty="0" smtClean="0"/>
              <a:t>serve</a:t>
            </a:r>
          </a:p>
          <a:p>
            <a:pPr lvl="1"/>
            <a:r>
              <a:rPr lang="en-US" dirty="0" smtClean="0"/>
              <a:t>Bring </a:t>
            </a:r>
            <a:r>
              <a:rPr lang="en-US" u="sng" dirty="0" smtClean="0"/>
              <a:t>glory</a:t>
            </a:r>
            <a:r>
              <a:rPr lang="en-US" dirty="0" smtClean="0"/>
              <a:t> to God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Philippians 2:12-15</a:t>
            </a:r>
          </a:p>
          <a:p>
            <a:pPr lvl="1"/>
            <a:r>
              <a:rPr lang="en-US" dirty="0" smtClean="0"/>
              <a:t>Work hard to show the </a:t>
            </a:r>
            <a:r>
              <a:rPr lang="en-US" u="sng" dirty="0" smtClean="0"/>
              <a:t>results</a:t>
            </a:r>
            <a:r>
              <a:rPr lang="en-US" dirty="0" smtClean="0"/>
              <a:t> of your salvation</a:t>
            </a:r>
          </a:p>
          <a:p>
            <a:pPr lvl="1"/>
            <a:r>
              <a:rPr lang="en-US" dirty="0" smtClean="0"/>
              <a:t>Shining like bright </a:t>
            </a:r>
            <a:r>
              <a:rPr lang="en-US" u="sng" dirty="0" smtClean="0"/>
              <a:t>lights</a:t>
            </a:r>
            <a:r>
              <a:rPr lang="en-US" dirty="0" smtClean="0"/>
              <a:t> in corrupt world (Matthew 5:16)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1 Corinthians 3:12-15</a:t>
            </a:r>
          </a:p>
          <a:p>
            <a:pPr lvl="1"/>
            <a:r>
              <a:rPr lang="en-US" dirty="0" smtClean="0"/>
              <a:t>Judgment day will reveal the value of each one’s </a:t>
            </a:r>
            <a:r>
              <a:rPr lang="en-US" u="sng" dirty="0" smtClean="0"/>
              <a:t>works</a:t>
            </a:r>
          </a:p>
          <a:p>
            <a:pPr lvl="1"/>
            <a:r>
              <a:rPr lang="en-US" u="sng" dirty="0" smtClean="0"/>
              <a:t>Reward</a:t>
            </a:r>
          </a:p>
          <a:p>
            <a:pPr lvl="1"/>
            <a:r>
              <a:rPr lang="en-US" dirty="0" smtClean="0"/>
              <a:t>Suffer </a:t>
            </a:r>
            <a:r>
              <a:rPr lang="en-US" u="sng" dirty="0" smtClean="0"/>
              <a:t>loss</a:t>
            </a:r>
          </a:p>
          <a:p>
            <a:pPr lvl="1"/>
            <a:r>
              <a:rPr lang="en-US" u="sng" dirty="0" smtClean="0"/>
              <a:t>Saved</a:t>
            </a:r>
            <a:r>
              <a:rPr lang="en-US" dirty="0" smtClean="0"/>
              <a:t> (barely)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Conclusion – the Full Gospel</a:t>
            </a:r>
          </a:p>
          <a:p>
            <a:pPr lvl="1"/>
            <a:r>
              <a:rPr lang="en-US" dirty="0" smtClean="0"/>
              <a:t>Not just about saved by grace through faith to go to heaven, but saved to do the works, to love and obey, to stand against the storms, to be a light to the corrupt world, to receive an eternal reward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IV.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172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-3048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3716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0574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9718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74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7338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482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338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4102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3246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102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70104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9248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104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3048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4572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3716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0574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718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37338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6482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54102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63246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70104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79248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57200" y="3352800"/>
            <a:ext cx="838200" cy="16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$50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95400" y="3352800"/>
            <a:ext cx="838200" cy="16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$50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133600" y="3352800"/>
            <a:ext cx="1600200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133600" y="3810000"/>
            <a:ext cx="1600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133600" y="4191000"/>
            <a:ext cx="1600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133600" y="4572000"/>
            <a:ext cx="1600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allAtOnce" animBg="1"/>
      <p:bldP spid="47" grpId="0" build="allAtOnce" animBg="1"/>
      <p:bldP spid="48" grpId="0" build="allAtOnce" animBg="1"/>
      <p:bldP spid="49" grpId="0" build="allAtOnce" animBg="1"/>
      <p:bldP spid="50" grpId="0" build="allAtOnce" animBg="1"/>
      <p:bldP spid="51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Content Placeholder 5"/>
          <p:cNvGraphicFramePr>
            <a:graphicFrameLocks/>
          </p:cNvGraphicFramePr>
          <p:nvPr/>
        </p:nvGraphicFramePr>
        <p:xfrm>
          <a:off x="457200" y="304800"/>
          <a:ext cx="8229600" cy="61722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</a:tr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  <a:tr h="1543050"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/>
                    </a:p>
                    <a:p>
                      <a:pPr algn="ctr"/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$100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>
            <a:off x="-3048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3716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20574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9718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574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7338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482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338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54102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3246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102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7010400" y="1828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7924800" y="1066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10400" y="304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-3048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4572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13716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2057400" y="3352800"/>
            <a:ext cx="16764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2971800" y="2590800"/>
            <a:ext cx="152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457200" y="3352800"/>
            <a:ext cx="838200" cy="16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$50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295400" y="3352800"/>
            <a:ext cx="838200" cy="1600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$50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133600" y="3352800"/>
            <a:ext cx="1600200" cy="457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133600" y="3810000"/>
            <a:ext cx="1600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133600" y="4191000"/>
            <a:ext cx="1600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133600" y="4572000"/>
            <a:ext cx="1600200" cy="381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$25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4" name="Content Placeholder 4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Full Gospel-Part 2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8001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Biblical Tension of Grace and Works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I. Saved by Grace Through a Narrow Door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made right with God by placing our faith in Jesus</a:t>
            </a:r>
          </a:p>
          <a:p>
            <a:r>
              <a:rPr lang="en-US" dirty="0" smtClean="0"/>
              <a:t>Matthew 7:13-14 – the gate and the path</a:t>
            </a:r>
          </a:p>
          <a:p>
            <a:pPr lvl="1"/>
            <a:r>
              <a:rPr lang="en-US" dirty="0" smtClean="0"/>
              <a:t>Gate – narrow</a:t>
            </a:r>
          </a:p>
          <a:p>
            <a:pPr lvl="1"/>
            <a:r>
              <a:rPr lang="en-US" dirty="0" smtClean="0"/>
              <a:t>Path – difficult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The Gate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Gate – salvation by grace through faith in Jesus</a:t>
            </a:r>
          </a:p>
          <a:p>
            <a:r>
              <a:rPr lang="en-US" dirty="0" smtClean="0"/>
              <a:t>The Battle – tolerance, inclusion, imperialistic </a:t>
            </a:r>
            <a:r>
              <a:rPr lang="en-US" dirty="0" err="1" smtClean="0"/>
              <a:t>exclusivism</a:t>
            </a:r>
            <a:endParaRPr lang="en-US" dirty="0" smtClean="0"/>
          </a:p>
          <a:p>
            <a:r>
              <a:rPr lang="en-US" dirty="0" smtClean="0"/>
              <a:t>Acts 4:12</a:t>
            </a:r>
            <a:r>
              <a:rPr lang="en-US" b="1" dirty="0" smtClean="0"/>
              <a:t> </a:t>
            </a:r>
            <a:r>
              <a:rPr lang="en-US" dirty="0" smtClean="0"/>
              <a:t>There is salvation in no one else! God has given no other name under heaven by which we must be saved.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The Difficult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– </a:t>
            </a:r>
            <a:r>
              <a:rPr lang="en-US" u="sng" dirty="0" smtClean="0"/>
              <a:t>obedience</a:t>
            </a:r>
            <a:r>
              <a:rPr lang="en-US" dirty="0" smtClean="0"/>
              <a:t> to the fulfilled law (the Word)</a:t>
            </a:r>
          </a:p>
          <a:p>
            <a:r>
              <a:rPr lang="en-US" dirty="0" smtClean="0"/>
              <a:t>Matthew 7:15-27</a:t>
            </a:r>
          </a:p>
          <a:p>
            <a:pPr lvl="1"/>
            <a:r>
              <a:rPr lang="en-US" dirty="0" smtClean="0"/>
              <a:t>You can identify people by their </a:t>
            </a:r>
            <a:r>
              <a:rPr lang="en-US" u="sng" dirty="0" smtClean="0"/>
              <a:t>actions</a:t>
            </a:r>
          </a:p>
          <a:p>
            <a:pPr lvl="1"/>
            <a:r>
              <a:rPr lang="en-US" dirty="0" smtClean="0"/>
              <a:t>Not everyone who cries “Lord, Lord” but only those who </a:t>
            </a:r>
            <a:r>
              <a:rPr lang="en-US" u="sng" dirty="0" smtClean="0"/>
              <a:t>do the will</a:t>
            </a:r>
            <a:r>
              <a:rPr lang="en-US" dirty="0" smtClean="0"/>
              <a:t> of my Father</a:t>
            </a:r>
          </a:p>
          <a:p>
            <a:pPr lvl="1"/>
            <a:r>
              <a:rPr lang="en-US" dirty="0" smtClean="0"/>
              <a:t>Wise man hears and </a:t>
            </a:r>
            <a:r>
              <a:rPr lang="en-US" u="sng" dirty="0" smtClean="0"/>
              <a:t>obeys</a:t>
            </a:r>
            <a:r>
              <a:rPr lang="en-US" dirty="0" smtClean="0"/>
              <a:t> and endures the storms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Ephesians 2:8-10</a:t>
            </a:r>
          </a:p>
          <a:p>
            <a:pPr lvl="1"/>
            <a:r>
              <a:rPr lang="en-US" dirty="0" smtClean="0"/>
              <a:t>Saved by </a:t>
            </a:r>
            <a:r>
              <a:rPr lang="en-US" u="sng" dirty="0" smtClean="0"/>
              <a:t>grace</a:t>
            </a:r>
            <a:r>
              <a:rPr lang="en-US" dirty="0" smtClean="0"/>
              <a:t> through faith (Gate)</a:t>
            </a:r>
          </a:p>
          <a:p>
            <a:pPr lvl="1"/>
            <a:r>
              <a:rPr lang="en-US" dirty="0" smtClean="0"/>
              <a:t>Not a reward for good things we have </a:t>
            </a:r>
            <a:r>
              <a:rPr lang="en-US" u="sng" dirty="0" smtClean="0"/>
              <a:t>done</a:t>
            </a:r>
          </a:p>
          <a:p>
            <a:pPr lvl="1"/>
            <a:r>
              <a:rPr lang="en-US" dirty="0" smtClean="0"/>
              <a:t>Created anew in Christ to do the </a:t>
            </a:r>
            <a:r>
              <a:rPr lang="en-US" u="sng" dirty="0" smtClean="0"/>
              <a:t>good things </a:t>
            </a:r>
            <a:r>
              <a:rPr lang="en-US" dirty="0" smtClean="0"/>
              <a:t>planned for us (Path)</a:t>
            </a:r>
          </a:p>
          <a:p>
            <a:r>
              <a:rPr lang="en-US" dirty="0" smtClean="0"/>
              <a:t>Psalms 139:16 You saw me before I was born. Every day of my life was recorded in your book. Every moment was laid out before a single day had passed.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10057</TotalTime>
  <Words>472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The Full Gospel-Part 2</vt:lpstr>
      <vt:lpstr>I. Saved by Grace Through a Narrow Door </vt:lpstr>
      <vt:lpstr>II. The Gate  </vt:lpstr>
      <vt:lpstr>III. The Difficult Path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IV. 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144</cp:revision>
  <dcterms:created xsi:type="dcterms:W3CDTF">2010-04-18T00:31:04Z</dcterms:created>
  <dcterms:modified xsi:type="dcterms:W3CDTF">2011-10-02T13:44:50Z</dcterms:modified>
</cp:coreProperties>
</file>