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321" r:id="rId2"/>
    <p:sldId id="317" r:id="rId3"/>
    <p:sldId id="257" r:id="rId4"/>
    <p:sldId id="328" r:id="rId5"/>
    <p:sldId id="330" r:id="rId6"/>
    <p:sldId id="335" r:id="rId7"/>
    <p:sldId id="332" r:id="rId8"/>
    <p:sldId id="341" r:id="rId9"/>
    <p:sldId id="334" r:id="rId10"/>
    <p:sldId id="305" r:id="rId11"/>
    <p:sldId id="329" r:id="rId12"/>
    <p:sldId id="326" r:id="rId13"/>
    <p:sldId id="327" r:id="rId14"/>
    <p:sldId id="314" r:id="rId15"/>
    <p:sldId id="342" r:id="rId16"/>
    <p:sldId id="336" r:id="rId17"/>
    <p:sldId id="339" r:id="rId18"/>
    <p:sldId id="337" r:id="rId19"/>
    <p:sldId id="340" r:id="rId20"/>
    <p:sldId id="316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21" autoAdjust="0"/>
    <p:restoredTop sz="94444" autoAdjust="0"/>
  </p:normalViewPr>
  <p:slideViewPr>
    <p:cSldViewPr>
      <p:cViewPr varScale="1">
        <p:scale>
          <a:sx n="73" d="100"/>
          <a:sy n="73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God Became 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Hebrews 10:1-9</a:t>
            </a:r>
          </a:p>
          <a:p>
            <a:pPr lvl="1"/>
            <a:r>
              <a:rPr lang="en-US" dirty="0" smtClean="0"/>
              <a:t>Sacrifices were </a:t>
            </a:r>
            <a:r>
              <a:rPr lang="en-US" u="sng" dirty="0" smtClean="0"/>
              <a:t>unable</a:t>
            </a:r>
            <a:r>
              <a:rPr lang="en-US" dirty="0" smtClean="0"/>
              <a:t> to provide perfect cleansing</a:t>
            </a:r>
          </a:p>
          <a:p>
            <a:pPr lvl="1"/>
            <a:r>
              <a:rPr lang="en-US" dirty="0" smtClean="0"/>
              <a:t>Not possible for the blood of animals to take </a:t>
            </a:r>
            <a:r>
              <a:rPr lang="en-US" u="sng" dirty="0" smtClean="0"/>
              <a:t>away</a:t>
            </a:r>
            <a:r>
              <a:rPr lang="en-US" dirty="0" smtClean="0"/>
              <a:t> sins – just a </a:t>
            </a:r>
            <a:r>
              <a:rPr lang="en-US" u="sng" dirty="0" smtClean="0"/>
              <a:t>preview</a:t>
            </a:r>
            <a:r>
              <a:rPr lang="en-US" dirty="0" smtClean="0"/>
              <a:t> of what was to come</a:t>
            </a:r>
          </a:p>
          <a:p>
            <a:pPr lvl="1"/>
            <a:r>
              <a:rPr lang="en-US" dirty="0" smtClean="0"/>
              <a:t>God’s will – for us to be made holy by the sacrifice of the </a:t>
            </a:r>
            <a:r>
              <a:rPr lang="en-US" u="sng" dirty="0" smtClean="0"/>
              <a:t>body</a:t>
            </a:r>
            <a:r>
              <a:rPr lang="en-US" dirty="0" smtClean="0"/>
              <a:t> of Jesus</a:t>
            </a:r>
          </a:p>
          <a:p>
            <a:pPr lvl="1"/>
            <a:r>
              <a:rPr lang="en-US" dirty="0" smtClean="0"/>
              <a:t>Jesus said “I have come to do your </a:t>
            </a:r>
            <a:r>
              <a:rPr lang="en-US" u="sng" dirty="0" smtClean="0"/>
              <a:t>will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Philippians 2:6-8</a:t>
            </a:r>
          </a:p>
          <a:p>
            <a:pPr lvl="1"/>
            <a:r>
              <a:rPr lang="en-US" dirty="0" smtClean="0"/>
              <a:t>Jesus was </a:t>
            </a:r>
            <a:r>
              <a:rPr lang="en-US" u="sng" dirty="0" smtClean="0"/>
              <a:t>God</a:t>
            </a:r>
          </a:p>
          <a:p>
            <a:pPr lvl="1"/>
            <a:r>
              <a:rPr lang="en-US" dirty="0" smtClean="0"/>
              <a:t>Equality with God not something to </a:t>
            </a:r>
            <a:r>
              <a:rPr lang="en-US" u="sng" dirty="0" smtClean="0"/>
              <a:t>cling</a:t>
            </a:r>
            <a:r>
              <a:rPr lang="en-US" dirty="0" smtClean="0"/>
              <a:t> to</a:t>
            </a:r>
          </a:p>
        </p:txBody>
      </p:sp>
      <p:pic>
        <p:nvPicPr>
          <p:cNvPr id="11266" name="Picture 2" descr="http://oneyearbibleimages.com/jesus_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45650"/>
            <a:ext cx="6477000" cy="481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Gave up </a:t>
            </a:r>
            <a:r>
              <a:rPr lang="en-US" u="sng" dirty="0" smtClean="0"/>
              <a:t>divine</a:t>
            </a:r>
            <a:r>
              <a:rPr lang="en-US" dirty="0" smtClean="0"/>
              <a:t> privileges</a:t>
            </a:r>
          </a:p>
          <a:p>
            <a:pPr lvl="1"/>
            <a:r>
              <a:rPr lang="en-US" u="sng" dirty="0" smtClean="0"/>
              <a:t>Glory</a:t>
            </a:r>
            <a:r>
              <a:rPr lang="en-US" dirty="0" smtClean="0"/>
              <a:t> – John 17:4-5 (NLT) </a:t>
            </a:r>
            <a:r>
              <a:rPr lang="en-US" baseline="30000" dirty="0" smtClean="0"/>
              <a:t>4 </a:t>
            </a:r>
            <a:r>
              <a:rPr lang="en-US" dirty="0" smtClean="0"/>
              <a:t> I brought glory to you here on earth by completing the work you gave me to do. </a:t>
            </a:r>
            <a:r>
              <a:rPr lang="en-US" baseline="30000" dirty="0" smtClean="0"/>
              <a:t>5 </a:t>
            </a:r>
            <a:r>
              <a:rPr lang="en-US" dirty="0" smtClean="0"/>
              <a:t> Now, Father, bring me into the glory we shared before the world began. </a:t>
            </a:r>
          </a:p>
          <a:p>
            <a:pPr lvl="1"/>
            <a:r>
              <a:rPr lang="en-US" dirty="0" smtClean="0"/>
              <a:t>Humble position of a </a:t>
            </a:r>
            <a:r>
              <a:rPr lang="en-US" u="sng" dirty="0" smtClean="0"/>
              <a:t>slave</a:t>
            </a:r>
          </a:p>
          <a:p>
            <a:pPr lvl="1"/>
            <a:r>
              <a:rPr lang="en-US" dirty="0" smtClean="0"/>
              <a:t>Born as a </a:t>
            </a:r>
            <a:r>
              <a:rPr lang="en-US" u="sng" dirty="0" smtClean="0"/>
              <a:t>human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The one difference – born without the nature of </a:t>
            </a:r>
            <a:r>
              <a:rPr lang="en-US" u="sng" dirty="0" smtClean="0"/>
              <a:t>sin</a:t>
            </a:r>
          </a:p>
          <a:p>
            <a:pPr lvl="2"/>
            <a:r>
              <a:rPr lang="en-US" dirty="0" smtClean="0"/>
              <a:t>Born of a virgin</a:t>
            </a:r>
          </a:p>
          <a:p>
            <a:pPr lvl="2"/>
            <a:r>
              <a:rPr lang="en-US" dirty="0" smtClean="0"/>
              <a:t>Conceived of the Holy Spirit</a:t>
            </a:r>
          </a:p>
          <a:p>
            <a:pPr lvl="2"/>
            <a:r>
              <a:rPr lang="en-US" dirty="0" smtClean="0"/>
              <a:t>God in flesh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e-you-for-real.com/wp-content/uploads/2011/10/jesus-forskaen-cross.jpg"/>
          <p:cNvPicPr>
            <a:picLocks noChangeAspect="1" noChangeArrowheads="1"/>
          </p:cNvPicPr>
          <p:nvPr/>
        </p:nvPicPr>
        <p:blipFill>
          <a:blip r:embed="rId2" cstate="print"/>
          <a:srcRect l="6757" r="10811"/>
          <a:stretch>
            <a:fillRect/>
          </a:stretch>
        </p:blipFill>
        <p:spPr bwMode="auto">
          <a:xfrm>
            <a:off x="4495800" y="0"/>
            <a:ext cx="4648200" cy="4933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609600"/>
            <a:ext cx="4343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Humbled himself to a 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criminal’s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death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e-you-for-real.com/wp-content/uploads/2011/10/jesus-forskaen-cross.jpg"/>
          <p:cNvPicPr>
            <a:picLocks noChangeAspect="1" noChangeArrowheads="1"/>
          </p:cNvPicPr>
          <p:nvPr/>
        </p:nvPicPr>
        <p:blipFill>
          <a:blip r:embed="rId2" cstate="print"/>
          <a:srcRect l="6757" r="10811"/>
          <a:stretch>
            <a:fillRect/>
          </a:stretch>
        </p:blipFill>
        <p:spPr bwMode="auto">
          <a:xfrm>
            <a:off x="4495800" y="0"/>
            <a:ext cx="4648200" cy="4933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228600" y="304800"/>
            <a:ext cx="46482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 10:17-18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“The Father loves me because I sacrifice my life so I may take it back again.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No one can take my life from me. I sacrifice it voluntarily. For I have the authority to lay it down when I want to and also to take it up again. For this is what my Father has commanded.”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222" y="228600"/>
            <a:ext cx="4171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 dies on the Cross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886200"/>
            <a:ext cx="8534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3000" dirty="0" smtClean="0"/>
              <a:t>Romans 5:18-19 (NLT) </a:t>
            </a:r>
            <a:r>
              <a:rPr lang="en-US" sz="3000" baseline="30000" dirty="0" smtClean="0"/>
              <a:t>18 </a:t>
            </a:r>
            <a:r>
              <a:rPr lang="en-US" sz="3000" dirty="0" smtClean="0"/>
              <a:t> Yes, Adam’s one sin brings condemnation for everyone, but Christ’s one act of righteousness brings a right relationship with God and new life for everyone. </a:t>
            </a:r>
            <a:r>
              <a:rPr lang="en-US" sz="3000" baseline="30000" dirty="0" smtClean="0"/>
              <a:t>19 </a:t>
            </a:r>
            <a:r>
              <a:rPr lang="en-US" sz="3000" dirty="0" smtClean="0"/>
              <a:t> Because one person disobeyed God, many became sinners. But because one other person obeyed God, many will be made righteous.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0761307">
            <a:off x="4072051" y="381000"/>
            <a:ext cx="2210168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222" y="228600"/>
            <a:ext cx="4171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 dies on the Cross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810000"/>
            <a:ext cx="8534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 smtClean="0"/>
              <a:t>Hebrews 2:14 (NLT) </a:t>
            </a:r>
            <a:r>
              <a:rPr lang="en-US" sz="2800" baseline="30000" dirty="0" smtClean="0"/>
              <a:t>14 </a:t>
            </a:r>
            <a:r>
              <a:rPr lang="en-US" sz="2800" dirty="0" smtClean="0"/>
              <a:t> Because God’s children are human beings—made of flesh and blood—the Son also became flesh and blood. For only as a human being could he die, and only by dying could he break the power of the devil, who had the power of death. 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0761307">
            <a:off x="4072051" y="381000"/>
            <a:ext cx="2210168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222" y="228600"/>
            <a:ext cx="4171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 dies on the Cross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810000"/>
            <a:ext cx="8534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 smtClean="0"/>
              <a:t>2 Corinthians 5:21 (NLT) </a:t>
            </a:r>
            <a:r>
              <a:rPr lang="en-US" sz="2800" baseline="30000" dirty="0" smtClean="0"/>
              <a:t>21 </a:t>
            </a:r>
            <a:r>
              <a:rPr lang="en-US" sz="2800" dirty="0" smtClean="0"/>
              <a:t> For God made Christ, who never sinned, to be the offering for our sin, so that we could be made right with God through Christ. 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0761307">
            <a:off x="4072051" y="381000"/>
            <a:ext cx="2210168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rahamfestivals.org/Assets/Images/Main/portrait_graham_bil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0"/>
            <a:ext cx="6870613" cy="5334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381000"/>
            <a:ext cx="46482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“The very purpose of Christ's coming into the world was that He might offer up His life as a sacrifice for the sins of men. He came to die. This is the heart of Christmas.”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--Rev. Billy Graham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Jesus Humbled Himself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lybibleverses.org/wp-content/uploads/2012/07/jesus_and_nicodem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2"/>
            <a:ext cx="9144000" cy="7315202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 3:16 (NASB)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"For God so loved the world, that He gave His only begotten Son, that whoever believes in Him shall not perish, but have eternal life.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Birth of Jesus in Context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bbathsermons.files.wordpress.com/2010/04/jesus-heaven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791255" flipH="1">
            <a:off x="381000" y="823838"/>
            <a:ext cx="1752600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304800"/>
            <a:ext cx="5695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Jesus, the Word, was God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029200"/>
            <a:ext cx="8534400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Colossians 1:15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Christ is the visible image of the invisible God. He existed before anything was created and is supreme over all creation,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bbathsermons.files.wordpress.com/2010/04/jesus-heaven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791255" flipH="1">
            <a:off x="726869" y="471562"/>
            <a:ext cx="1752600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00" y="228600"/>
            <a:ext cx="5695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Creation of the physical universe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267200"/>
            <a:ext cx="8534400" cy="243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Genesis 1:1-2 (NLT) </a:t>
            </a:r>
            <a:r>
              <a:rPr lang="en-US" sz="2800" baseline="30000" dirty="0" smtClean="0"/>
              <a:t>1 </a:t>
            </a:r>
            <a:r>
              <a:rPr lang="en-US" sz="2800" dirty="0" smtClean="0"/>
              <a:t> In the beginning God created the heavens and the earth. 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 The earth was formless and empty, and darkness covered the deep waters. And the Spirit of God was hovering over the surface of the waters.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791255" flipH="1">
            <a:off x="879269" y="471562"/>
            <a:ext cx="1752600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7022" y="228600"/>
            <a:ext cx="56953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Adam and Eve Rebel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3886200"/>
            <a:ext cx="49530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 smtClean="0"/>
              <a:t>Romans 5:12 (NLT) </a:t>
            </a:r>
            <a:r>
              <a:rPr lang="en-US" sz="2800" baseline="30000" dirty="0" smtClean="0"/>
              <a:t>12 </a:t>
            </a:r>
            <a:r>
              <a:rPr lang="en-US" sz="2800" dirty="0" smtClean="0"/>
              <a:t> When Adam sinned, sin entered the world. Adam’s sin brought death, so death spread to everyone, for everyone sinned.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danutm.files.wordpress.com/2011/09/adam-eve1.jpg"/>
          <p:cNvPicPr>
            <a:picLocks noChangeAspect="1" noChangeArrowheads="1"/>
          </p:cNvPicPr>
          <p:nvPr/>
        </p:nvPicPr>
        <p:blipFill>
          <a:blip r:embed="rId3" cstate="print"/>
          <a:srcRect r="2762" b="4199"/>
          <a:stretch>
            <a:fillRect/>
          </a:stretch>
        </p:blipFill>
        <p:spPr bwMode="auto">
          <a:xfrm>
            <a:off x="5638800" y="3223347"/>
            <a:ext cx="3505200" cy="36346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bdavid.org/advanced/new-life3/graphics/4_adam-eve-skins-afraid.jpg"/>
          <p:cNvPicPr>
            <a:picLocks noChangeAspect="1" noChangeArrowheads="1"/>
          </p:cNvPicPr>
          <p:nvPr/>
        </p:nvPicPr>
        <p:blipFill>
          <a:blip r:embed="rId2" cstate="print"/>
          <a:srcRect l="24000"/>
          <a:stretch>
            <a:fillRect/>
          </a:stretch>
        </p:blipFill>
        <p:spPr bwMode="auto">
          <a:xfrm>
            <a:off x="5259116" y="3505200"/>
            <a:ext cx="3894080" cy="2971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3773031"/>
            <a:ext cx="3256978" cy="22467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People’s Sin Atoned for by the blood of an innocent substitute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09600"/>
            <a:ext cx="8534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Genesis 3:21 (NLT) </a:t>
            </a:r>
            <a:r>
              <a:rPr lang="en-US" sz="2800" baseline="30000" dirty="0" smtClean="0"/>
              <a:t>21 </a:t>
            </a:r>
            <a:r>
              <a:rPr lang="en-US" sz="2800" dirty="0" smtClean="0"/>
              <a:t> And the </a:t>
            </a:r>
            <a:r>
              <a:rPr lang="en-US" sz="2800" cap="small" dirty="0" smtClean="0"/>
              <a:t>LORD</a:t>
            </a:r>
            <a:r>
              <a:rPr lang="en-US" sz="2800" dirty="0" smtClean="0"/>
              <a:t> God made clothing from animal skins for Adam and his wife. 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42672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14400" y="42672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800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81600" y="48006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1.bp.blogspot.com/-CNCrJ_KGMPA/ULvRpqlpjII/AAAAAAAAGMo/1-SDysay7v4/s1600/Altar+of+Burnt+Offering+Mizbeah.jpg"/>
          <p:cNvPicPr>
            <a:picLocks noChangeAspect="1" noChangeArrowheads="1"/>
          </p:cNvPicPr>
          <p:nvPr/>
        </p:nvPicPr>
        <p:blipFill>
          <a:blip r:embed="rId2" cstate="print"/>
          <a:srcRect l="5413" r="19892"/>
          <a:stretch>
            <a:fillRect/>
          </a:stretch>
        </p:blipFill>
        <p:spPr bwMode="auto">
          <a:xfrm>
            <a:off x="4278955" y="3200400"/>
            <a:ext cx="4865046" cy="36576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3773031"/>
            <a:ext cx="3256978" cy="22467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People’s Sin Atoned for by the blood of an innocent substitute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76200"/>
            <a:ext cx="8534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Leviticus 17:11 (NLT) </a:t>
            </a:r>
            <a:r>
              <a:rPr lang="en-US" sz="2800" baseline="30000" dirty="0" smtClean="0"/>
              <a:t>11 </a:t>
            </a:r>
            <a:r>
              <a:rPr lang="en-US" sz="2800" dirty="0" smtClean="0"/>
              <a:t> for the life of the body is in its blood. I have given you the blood on the altar to purify you, making you right with the </a:t>
            </a:r>
            <a:r>
              <a:rPr lang="en-US" sz="2800" cap="small" dirty="0" smtClean="0"/>
              <a:t>LORD</a:t>
            </a:r>
            <a:r>
              <a:rPr lang="en-US" sz="2800" dirty="0" smtClean="0"/>
              <a:t>. It is the blood, given in exchange for a life, that makes purification possible. 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42672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14400" y="42672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800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81600" y="48006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viantart.com/download/145302453/Nativity_Scene_by_irenepk2.jpg"/>
          <p:cNvPicPr>
            <a:picLocks noChangeAspect="1" noChangeArrowheads="1"/>
          </p:cNvPicPr>
          <p:nvPr/>
        </p:nvPicPr>
        <p:blipFill>
          <a:blip r:embed="rId2" cstate="print"/>
          <a:srcRect l="20611" r="10992"/>
          <a:stretch>
            <a:fillRect/>
          </a:stretch>
        </p:blipFill>
        <p:spPr bwMode="auto">
          <a:xfrm>
            <a:off x="4876800" y="2400300"/>
            <a:ext cx="4267200" cy="44577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04800" y="2971800"/>
            <a:ext cx="85344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228600"/>
            <a:ext cx="3256978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 is Born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3733800"/>
            <a:ext cx="4648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Galatians 4:4 (NLT) </a:t>
            </a:r>
            <a:r>
              <a:rPr lang="en-US" sz="2800" baseline="30000" dirty="0" smtClean="0"/>
              <a:t>4 </a:t>
            </a:r>
            <a:r>
              <a:rPr lang="en-US" sz="2800" dirty="0" smtClean="0"/>
              <a:t> But when the right time came, God sent his Son, born of a woman, subject to the law.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0761307">
            <a:off x="3886200" y="381000"/>
            <a:ext cx="2210168" cy="2514600"/>
          </a:xfrm>
          <a:prstGeom prst="arc">
            <a:avLst>
              <a:gd name="adj1" fmla="val 16235719"/>
              <a:gd name="adj2" fmla="val 2632549"/>
            </a:avLst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289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Jesus Humbled Himself</vt:lpstr>
      <vt:lpstr>I. The Birth of Jesus in Context  </vt:lpstr>
      <vt:lpstr>Slide 4</vt:lpstr>
      <vt:lpstr>Slide 5</vt:lpstr>
      <vt:lpstr>Slide 6</vt:lpstr>
      <vt:lpstr>Slide 7</vt:lpstr>
      <vt:lpstr>Slide 8</vt:lpstr>
      <vt:lpstr>Slide 9</vt:lpstr>
      <vt:lpstr>II. God Became Man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240</cp:revision>
  <dcterms:created xsi:type="dcterms:W3CDTF">2010-04-18T00:31:04Z</dcterms:created>
  <dcterms:modified xsi:type="dcterms:W3CDTF">2012-12-23T16:43:12Z</dcterms:modified>
</cp:coreProperties>
</file>