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321" r:id="rId2"/>
    <p:sldId id="317" r:id="rId3"/>
    <p:sldId id="257" r:id="rId4"/>
    <p:sldId id="325" r:id="rId5"/>
    <p:sldId id="326" r:id="rId6"/>
    <p:sldId id="345" r:id="rId7"/>
    <p:sldId id="346" r:id="rId8"/>
    <p:sldId id="328" r:id="rId9"/>
    <p:sldId id="327" r:id="rId10"/>
    <p:sldId id="322" r:id="rId11"/>
    <p:sldId id="329" r:id="rId12"/>
    <p:sldId id="305" r:id="rId13"/>
    <p:sldId id="344" r:id="rId14"/>
    <p:sldId id="347" r:id="rId15"/>
    <p:sldId id="331" r:id="rId16"/>
    <p:sldId id="306" r:id="rId17"/>
    <p:sldId id="332" r:id="rId18"/>
    <p:sldId id="314" r:id="rId19"/>
    <p:sldId id="315" r:id="rId20"/>
    <p:sldId id="31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140E4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576" autoAdjust="0"/>
  </p:normalViewPr>
  <p:slideViewPr>
    <p:cSldViewPr>
      <p:cViewPr varScale="1">
        <p:scale>
          <a:sx n="73" d="100"/>
          <a:sy n="73" d="100"/>
        </p:scale>
        <p:origin x="-10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12/30/2012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12/30/2012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12/30/2012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12/30/2012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12/30/2012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12/30/2012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12/30/2012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12/30/2012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Brothers and Sisters in Christ</a:t>
            </a:r>
          </a:p>
          <a:p>
            <a:pPr lvl="1"/>
            <a:r>
              <a:rPr lang="en-US" dirty="0" smtClean="0"/>
              <a:t>Colossians 1:2 (NLT) </a:t>
            </a:r>
            <a:r>
              <a:rPr lang="en-US" baseline="30000" dirty="0" smtClean="0"/>
              <a:t>2 </a:t>
            </a:r>
            <a:r>
              <a:rPr lang="en-US" dirty="0" smtClean="0"/>
              <a:t> We are writing to God’s holy people in the city of </a:t>
            </a:r>
            <a:r>
              <a:rPr lang="en-US" dirty="0" err="1" smtClean="0"/>
              <a:t>Colosse</a:t>
            </a:r>
            <a:r>
              <a:rPr lang="en-US" dirty="0" smtClean="0"/>
              <a:t>, who are faithful </a:t>
            </a:r>
            <a:r>
              <a:rPr lang="en-US" u="sng" dirty="0" smtClean="0"/>
              <a:t>brothers</a:t>
            </a:r>
            <a:r>
              <a:rPr lang="en-US" dirty="0" smtClean="0"/>
              <a:t> and </a:t>
            </a:r>
            <a:r>
              <a:rPr lang="en-US" u="sng" dirty="0" smtClean="0"/>
              <a:t>sisters</a:t>
            </a:r>
            <a:r>
              <a:rPr lang="en-US" dirty="0" smtClean="0"/>
              <a:t> in Christ. May God our Father give you grace and peace.</a:t>
            </a:r>
          </a:p>
          <a:p>
            <a:pPr lvl="1"/>
            <a:r>
              <a:rPr lang="en-US" dirty="0" smtClean="0"/>
              <a:t>1 Thessalonians 3:2 (NLT) </a:t>
            </a:r>
            <a:r>
              <a:rPr lang="en-US" baseline="30000" dirty="0" smtClean="0"/>
              <a:t>2 </a:t>
            </a:r>
            <a:r>
              <a:rPr lang="en-US" dirty="0" smtClean="0"/>
              <a:t> and we sent Timothy to visit you. He is our </a:t>
            </a:r>
            <a:r>
              <a:rPr lang="en-US" u="sng" dirty="0" smtClean="0"/>
              <a:t>brother</a:t>
            </a:r>
            <a:r>
              <a:rPr lang="en-US" dirty="0" smtClean="0"/>
              <a:t> and God’s co-worker in proclaiming the Good News of Christ. We sent him to strengthen you, to encourage you in your faith,</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Spiritual Fathers</a:t>
            </a:r>
          </a:p>
          <a:p>
            <a:pPr lvl="1"/>
            <a:r>
              <a:rPr lang="en-US" dirty="0" smtClean="0"/>
              <a:t>1 Corinthians 4:15 (NLT) </a:t>
            </a:r>
            <a:r>
              <a:rPr lang="en-US" baseline="30000" dirty="0" smtClean="0"/>
              <a:t>15 </a:t>
            </a:r>
            <a:r>
              <a:rPr lang="en-US" dirty="0" smtClean="0"/>
              <a:t> For even if you had ten thousand others to teach you about Christ, you have only one spiritual </a:t>
            </a:r>
            <a:r>
              <a:rPr lang="en-US" u="sng" dirty="0" smtClean="0"/>
              <a:t>father</a:t>
            </a:r>
            <a:r>
              <a:rPr lang="en-US" dirty="0" smtClean="0"/>
              <a:t>. For I became your father in Christ Jesus when I preached the Good News to you.</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Family Dynamics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giveacareindy.org/wp-content/uploads/2012/10/dysfunctional-family.jpg"/>
          <p:cNvPicPr>
            <a:picLocks noChangeAspect="1" noChangeArrowheads="1"/>
          </p:cNvPicPr>
          <p:nvPr/>
        </p:nvPicPr>
        <p:blipFill>
          <a:blip r:embed="rId2" cstate="print"/>
          <a:srcRect/>
          <a:stretch>
            <a:fillRect/>
          </a:stretch>
        </p:blipFill>
        <p:spPr bwMode="auto">
          <a:xfrm flipH="1">
            <a:off x="0" y="1752600"/>
            <a:ext cx="9144000" cy="4800600"/>
          </a:xfrm>
          <a:prstGeom prst="rect">
            <a:avLst/>
          </a:prstGeom>
          <a:noFill/>
        </p:spPr>
      </p:pic>
      <p:sp>
        <p:nvSpPr>
          <p:cNvPr id="4" name="Content Placeholder 2"/>
          <p:cNvSpPr txBox="1">
            <a:spLocks/>
          </p:cNvSpPr>
          <p:nvPr/>
        </p:nvSpPr>
        <p:spPr>
          <a:xfrm>
            <a:off x="609600" y="762000"/>
            <a:ext cx="8229600" cy="4525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Functional vs. Dysfunctional</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4525963"/>
          </a:xfrm>
        </p:spPr>
        <p:txBody>
          <a:bodyPr>
            <a:normAutofit/>
          </a:bodyPr>
          <a:lstStyle/>
          <a:p>
            <a:r>
              <a:rPr lang="en-US" dirty="0" smtClean="0"/>
              <a:t>Nurture vs. Nature</a:t>
            </a:r>
          </a:p>
          <a:p>
            <a:pPr lvl="1"/>
            <a:r>
              <a:rPr lang="en-US" dirty="0" smtClean="0"/>
              <a:t>Discipline</a:t>
            </a:r>
          </a:p>
          <a:p>
            <a:pPr lvl="1"/>
            <a:r>
              <a:rPr lang="en-US" dirty="0" smtClean="0"/>
              <a:t>Culture – family background</a:t>
            </a:r>
          </a:p>
          <a:p>
            <a:pPr lvl="1"/>
            <a:r>
              <a:rPr lang="en-US" dirty="0" smtClean="0"/>
              <a:t>Gifting</a:t>
            </a:r>
          </a:p>
          <a:p>
            <a:pPr lvl="1"/>
            <a:r>
              <a:rPr lang="en-US" dirty="0" smtClean="0"/>
              <a:t>Personality </a:t>
            </a:r>
          </a:p>
          <a:p>
            <a:pPr lvl="1"/>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Learning to </a:t>
            </a:r>
            <a:r>
              <a:rPr lang="en-US" u="sng" dirty="0" smtClean="0"/>
              <a:t>Deal</a:t>
            </a:r>
          </a:p>
          <a:p>
            <a:pPr lvl="1"/>
            <a:r>
              <a:rPr lang="en-US" dirty="0" smtClean="0"/>
              <a:t>Abrasive</a:t>
            </a:r>
          </a:p>
          <a:p>
            <a:pPr lvl="1"/>
            <a:r>
              <a:rPr lang="en-US" dirty="0" err="1" smtClean="0"/>
              <a:t>Confrontative</a:t>
            </a:r>
            <a:endParaRPr lang="en-US" dirty="0" smtClean="0"/>
          </a:p>
          <a:p>
            <a:pPr lvl="1"/>
            <a:r>
              <a:rPr lang="en-US" dirty="0" smtClean="0"/>
              <a:t>Passive</a:t>
            </a:r>
          </a:p>
          <a:p>
            <a:pPr lvl="1"/>
            <a:r>
              <a:rPr lang="en-US" dirty="0" smtClean="0"/>
              <a:t>Offensive</a:t>
            </a:r>
          </a:p>
          <a:p>
            <a:pPr lvl="1"/>
            <a:endParaRPr lang="en-US" dirty="0" smtClean="0"/>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III. What’s Good for the Family</a:t>
            </a:r>
            <a:endParaRPr lang="en-US" sz="2800" dirty="0"/>
          </a:p>
        </p:txBody>
      </p:sp>
      <p:sp>
        <p:nvSpPr>
          <p:cNvPr id="3" name="Content Placeholder 2"/>
          <p:cNvSpPr>
            <a:spLocks noGrp="1"/>
          </p:cNvSpPr>
          <p:nvPr>
            <p:ph idx="1"/>
          </p:nvPr>
        </p:nvSpPr>
        <p:spPr/>
        <p:txBody>
          <a:bodyPr>
            <a:normAutofit/>
          </a:bodyPr>
          <a:lstStyle/>
          <a:p>
            <a:r>
              <a:rPr lang="en-US" dirty="0" smtClean="0"/>
              <a:t>Galatians 6:10 (NLT) </a:t>
            </a:r>
            <a:r>
              <a:rPr lang="en-US" baseline="30000" dirty="0" smtClean="0"/>
              <a:t>10 </a:t>
            </a:r>
            <a:r>
              <a:rPr lang="en-US" dirty="0" smtClean="0"/>
              <a:t> Therefore, whenever we have the opportunity, we should do good to everyone—especially to those in the </a:t>
            </a:r>
            <a:r>
              <a:rPr lang="en-US" u="sng" dirty="0" smtClean="0"/>
              <a:t>family</a:t>
            </a:r>
            <a:r>
              <a:rPr lang="en-US" dirty="0" smtClean="0"/>
              <a:t> of faith.</a:t>
            </a:r>
          </a:p>
          <a:p>
            <a:r>
              <a:rPr lang="en-US" dirty="0" smtClean="0"/>
              <a:t>1 Timothy 5:8 (NLT) </a:t>
            </a:r>
            <a:r>
              <a:rPr lang="en-US" baseline="30000" dirty="0" smtClean="0"/>
              <a:t>8 </a:t>
            </a:r>
            <a:r>
              <a:rPr lang="en-US" dirty="0" smtClean="0"/>
              <a:t> But those who won’t care for their relatives, especially those in their own </a:t>
            </a:r>
            <a:r>
              <a:rPr lang="en-US" u="sng" dirty="0" smtClean="0"/>
              <a:t>household</a:t>
            </a:r>
            <a:r>
              <a:rPr lang="en-US" dirty="0" smtClean="0"/>
              <a:t>, have denied the true faith. Such people are worse than unbelievers.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Romans 12:6-16</a:t>
            </a:r>
          </a:p>
          <a:p>
            <a:pPr lvl="1"/>
            <a:r>
              <a:rPr lang="en-US" dirty="0" smtClean="0"/>
              <a:t>Different </a:t>
            </a:r>
            <a:r>
              <a:rPr lang="en-US" u="sng" dirty="0" smtClean="0"/>
              <a:t>gifts</a:t>
            </a:r>
            <a:r>
              <a:rPr lang="en-US" dirty="0" smtClean="0"/>
              <a:t> for doing things well</a:t>
            </a:r>
          </a:p>
          <a:p>
            <a:pPr lvl="1"/>
            <a:r>
              <a:rPr lang="en-US" dirty="0" smtClean="0"/>
              <a:t>Don’t just </a:t>
            </a:r>
            <a:r>
              <a:rPr lang="en-US" u="sng" dirty="0" smtClean="0"/>
              <a:t>pretend</a:t>
            </a:r>
            <a:r>
              <a:rPr lang="en-US" dirty="0" smtClean="0"/>
              <a:t> to love others, really love them</a:t>
            </a:r>
          </a:p>
          <a:p>
            <a:pPr lvl="1"/>
            <a:r>
              <a:rPr lang="en-US" dirty="0" smtClean="0"/>
              <a:t>Delight in </a:t>
            </a:r>
            <a:r>
              <a:rPr lang="en-US" u="sng" dirty="0" smtClean="0"/>
              <a:t>honoring</a:t>
            </a:r>
            <a:r>
              <a:rPr lang="en-US" dirty="0" smtClean="0"/>
              <a:t> each other </a:t>
            </a:r>
          </a:p>
          <a:p>
            <a:pPr lvl="1"/>
            <a:r>
              <a:rPr lang="en-US" dirty="0" smtClean="0"/>
              <a:t>Be ready to </a:t>
            </a:r>
            <a:r>
              <a:rPr lang="en-US" u="sng" dirty="0" smtClean="0"/>
              <a:t>help</a:t>
            </a:r>
            <a:r>
              <a:rPr lang="en-US" dirty="0" smtClean="0"/>
              <a:t> God’s people in need</a:t>
            </a:r>
          </a:p>
          <a:p>
            <a:pPr lvl="1"/>
            <a:r>
              <a:rPr lang="en-US" dirty="0" smtClean="0"/>
              <a:t>Always be eager to practice </a:t>
            </a:r>
            <a:r>
              <a:rPr lang="en-US" u="sng" dirty="0" smtClean="0"/>
              <a:t>hospitality</a:t>
            </a:r>
            <a:endParaRPr lang="en-US" dirty="0" smtClean="0"/>
          </a:p>
          <a:p>
            <a:pPr lvl="1"/>
            <a:r>
              <a:rPr lang="en-US" dirty="0" smtClean="0"/>
              <a:t>Be </a:t>
            </a:r>
            <a:r>
              <a:rPr lang="en-US" u="sng" dirty="0" smtClean="0"/>
              <a:t>happy</a:t>
            </a:r>
            <a:r>
              <a:rPr lang="en-US" dirty="0" smtClean="0"/>
              <a:t> with the happy – </a:t>
            </a:r>
            <a:r>
              <a:rPr lang="en-US" u="sng" dirty="0" smtClean="0"/>
              <a:t>weep</a:t>
            </a:r>
            <a:r>
              <a:rPr lang="en-US" dirty="0" smtClean="0"/>
              <a:t> with those who weep</a:t>
            </a:r>
          </a:p>
          <a:p>
            <a:pPr lvl="1"/>
            <a:r>
              <a:rPr lang="en-US" dirty="0" smtClean="0"/>
              <a:t>Live in </a:t>
            </a:r>
            <a:r>
              <a:rPr lang="en-US" u="sng" dirty="0" smtClean="0"/>
              <a:t>harmony</a:t>
            </a:r>
            <a:r>
              <a:rPr lang="en-US" dirty="0" smtClean="0"/>
              <a:t> with each other</a:t>
            </a:r>
          </a:p>
          <a:p>
            <a:pPr lvl="1"/>
            <a:r>
              <a:rPr lang="en-US" dirty="0" smtClean="0"/>
              <a:t>Don’t think you know it </a:t>
            </a:r>
            <a:r>
              <a:rPr lang="en-US" u="sng" dirty="0" smtClean="0"/>
              <a:t>all</a:t>
            </a:r>
            <a:r>
              <a:rPr lang="en-US" dirty="0" smtClean="0"/>
              <a:t>!</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3810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 Corinthians 4-8  This love of which I speak is slow to lose patience, it looks for a way of being constructive. It is not possessive: it is neither anxious to impress nor does it cherish inflated ideas of its own importance. Love has good manners and does not pursue selfish advantage. It is not touchy. It does not compile statistics of evil of gloat over the wickedness of other people. On the contrary, it is glad with all good men when Truth prevails. Love knows no limits to its endurance, no end to its trust, no fading of its hope; it can out last anything. It is, in fact the one thing that still stands when all else has fallen.</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Church - The Family</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Relative Terms</a:t>
            </a:r>
            <a:endParaRPr lang="en-US" dirty="0"/>
          </a:p>
        </p:txBody>
      </p:sp>
      <p:sp>
        <p:nvSpPr>
          <p:cNvPr id="3" name="Content Placeholder 2"/>
          <p:cNvSpPr>
            <a:spLocks noGrp="1"/>
          </p:cNvSpPr>
          <p:nvPr>
            <p:ph idx="1"/>
          </p:nvPr>
        </p:nvSpPr>
        <p:spPr/>
        <p:txBody>
          <a:bodyPr>
            <a:normAutofit/>
          </a:bodyPr>
          <a:lstStyle/>
          <a:p>
            <a:r>
              <a:rPr lang="en-US" dirty="0" smtClean="0"/>
              <a:t>Jesus introduces God as “Father”</a:t>
            </a:r>
          </a:p>
          <a:p>
            <a:pPr lvl="1"/>
            <a:r>
              <a:rPr lang="en-US" dirty="0" smtClean="0"/>
              <a:t>Matthew 5:16 (NLT) </a:t>
            </a:r>
            <a:r>
              <a:rPr lang="en-US" baseline="30000" dirty="0" smtClean="0"/>
              <a:t>16 </a:t>
            </a:r>
            <a:r>
              <a:rPr lang="en-US" dirty="0" smtClean="0"/>
              <a:t> In the same way, let your good deeds shine out for all to see, so that everyone will praise your </a:t>
            </a:r>
            <a:r>
              <a:rPr lang="en-US" u="sng" dirty="0" smtClean="0"/>
              <a:t>heavenly</a:t>
            </a:r>
            <a:r>
              <a:rPr lang="en-US" dirty="0" smtClean="0"/>
              <a:t> Father.</a:t>
            </a:r>
          </a:p>
          <a:p>
            <a:pPr lvl="1"/>
            <a:r>
              <a:rPr lang="en-US" dirty="0" smtClean="0"/>
              <a:t>Matthew 5:48 (NLT) </a:t>
            </a:r>
            <a:r>
              <a:rPr lang="en-US" baseline="30000" dirty="0" smtClean="0"/>
              <a:t>48 </a:t>
            </a:r>
            <a:r>
              <a:rPr lang="en-US" dirty="0" smtClean="0"/>
              <a:t> But you are to be </a:t>
            </a:r>
            <a:r>
              <a:rPr lang="en-US" u="sng" dirty="0" smtClean="0"/>
              <a:t>perfect</a:t>
            </a:r>
            <a:r>
              <a:rPr lang="en-US" dirty="0" smtClean="0"/>
              <a:t>, even as your Father in heaven is perfect.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pPr lvl="1"/>
            <a:r>
              <a:rPr lang="en-US" dirty="0" smtClean="0"/>
              <a:t>Matthew 6:1 (NLT) </a:t>
            </a:r>
            <a:r>
              <a:rPr lang="en-US" baseline="30000" dirty="0" smtClean="0"/>
              <a:t>1 </a:t>
            </a:r>
            <a:r>
              <a:rPr lang="en-US" dirty="0" smtClean="0"/>
              <a:t> “Watch out! Don’t do your good deeds publicly, to be admired by others, for you will lose the </a:t>
            </a:r>
            <a:r>
              <a:rPr lang="en-US" u="sng" dirty="0" smtClean="0"/>
              <a:t>reward</a:t>
            </a:r>
            <a:r>
              <a:rPr lang="en-US" dirty="0" smtClean="0"/>
              <a:t> from your Father in heaven. </a:t>
            </a:r>
          </a:p>
          <a:p>
            <a:pPr lvl="1"/>
            <a:r>
              <a:rPr lang="en-US" dirty="0" smtClean="0"/>
              <a:t>Matthew 6:4 (NLT) </a:t>
            </a:r>
            <a:r>
              <a:rPr lang="en-US" baseline="30000" dirty="0" smtClean="0"/>
              <a:t>4 </a:t>
            </a:r>
            <a:r>
              <a:rPr lang="en-US" dirty="0" smtClean="0"/>
              <a:t> Give your gifts in private, and your Father, who sees </a:t>
            </a:r>
            <a:r>
              <a:rPr lang="en-US" u="sng" dirty="0" smtClean="0"/>
              <a:t>everything</a:t>
            </a:r>
            <a:r>
              <a:rPr lang="en-US" dirty="0" smtClean="0"/>
              <a:t>, will reward you. </a:t>
            </a:r>
          </a:p>
          <a:p>
            <a:pPr lvl="1"/>
            <a:r>
              <a:rPr lang="en-US" dirty="0" smtClean="0"/>
              <a:t>Matthew 6:6 (NLT) </a:t>
            </a:r>
            <a:r>
              <a:rPr lang="en-US" baseline="30000" dirty="0" smtClean="0"/>
              <a:t>6 </a:t>
            </a:r>
            <a:r>
              <a:rPr lang="en-US" dirty="0" smtClean="0"/>
              <a:t> But when you pray, go away by yourself, shut the door behind you, and pray to your Father in </a:t>
            </a:r>
            <a:r>
              <a:rPr lang="en-US" u="sng" dirty="0" smtClean="0"/>
              <a:t>private</a:t>
            </a:r>
            <a:r>
              <a:rPr lang="en-US" dirty="0" smtClean="0"/>
              <a:t>. Then your Father, who sees everything, will reward you.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Matthew 6:9 (NLT) </a:t>
            </a:r>
            <a:r>
              <a:rPr lang="en-US" baseline="30000" dirty="0" smtClean="0"/>
              <a:t>9 </a:t>
            </a:r>
            <a:r>
              <a:rPr lang="en-US" dirty="0" smtClean="0"/>
              <a:t> Pray like this: Our </a:t>
            </a:r>
            <a:r>
              <a:rPr lang="en-US" u="sng" dirty="0" smtClean="0"/>
              <a:t>Father</a:t>
            </a:r>
            <a:r>
              <a:rPr lang="en-US" dirty="0" smtClean="0"/>
              <a:t> in heaven, may your name be kept holy. </a:t>
            </a:r>
          </a:p>
          <a:p>
            <a:pPr lvl="1"/>
            <a:r>
              <a:rPr lang="en-US" dirty="0" smtClean="0"/>
              <a:t>Matthew 6:26 (NLT) </a:t>
            </a:r>
            <a:r>
              <a:rPr lang="en-US" baseline="30000" dirty="0" smtClean="0"/>
              <a:t>26 </a:t>
            </a:r>
            <a:r>
              <a:rPr lang="en-US" dirty="0" smtClean="0"/>
              <a:t> Look at the birds. They don’t plant or harvest or store food in barns, for your heavenly Father </a:t>
            </a:r>
            <a:r>
              <a:rPr lang="en-US" u="sng" dirty="0" smtClean="0"/>
              <a:t>feeds</a:t>
            </a:r>
            <a:r>
              <a:rPr lang="en-US" dirty="0" smtClean="0"/>
              <a:t> them. And aren’t you far more valuable to him than they are? </a:t>
            </a:r>
          </a:p>
          <a:p>
            <a:pPr lvl="1"/>
            <a:r>
              <a:rPr lang="en-US" dirty="0" smtClean="0"/>
              <a:t>Matthew 6:32 (NLT) </a:t>
            </a:r>
            <a:r>
              <a:rPr lang="en-US" baseline="30000" dirty="0" smtClean="0"/>
              <a:t>32 </a:t>
            </a:r>
            <a:r>
              <a:rPr lang="en-US" dirty="0" smtClean="0"/>
              <a:t> These things dominate the thoughts of unbelievers, but your heavenly Father already knows all your </a:t>
            </a:r>
            <a:r>
              <a:rPr lang="en-US" u="sng" dirty="0" smtClean="0"/>
              <a:t>needs</a:t>
            </a:r>
            <a:r>
              <a:rPr lang="en-US" dirty="0" smtClean="0"/>
              <a:t>.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bartik.files.wordpress.com/2010/09/adam-and-eve.jpg"/>
          <p:cNvPicPr>
            <a:picLocks noChangeAspect="1" noChangeArrowheads="1"/>
          </p:cNvPicPr>
          <p:nvPr/>
        </p:nvPicPr>
        <p:blipFill>
          <a:blip r:embed="rId2" cstate="print"/>
          <a:srcRect/>
          <a:stretch>
            <a:fillRect/>
          </a:stretch>
        </p:blipFill>
        <p:spPr bwMode="auto">
          <a:xfrm>
            <a:off x="914400" y="2457505"/>
            <a:ext cx="7239000" cy="4552895"/>
          </a:xfrm>
          <a:prstGeom prst="rect">
            <a:avLst/>
          </a:prstGeom>
          <a:noFill/>
        </p:spPr>
      </p:pic>
      <p:sp>
        <p:nvSpPr>
          <p:cNvPr id="4" name="Content Placeholder 2"/>
          <p:cNvSpPr txBox="1">
            <a:spLocks/>
          </p:cNvSpPr>
          <p:nvPr/>
        </p:nvSpPr>
        <p:spPr>
          <a:xfrm>
            <a:off x="304800" y="1524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Mother God? </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Genesis 1:27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27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So God created human beings in his own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image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In the image of God he created them; male and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female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he created them. </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cdn2-b.examiner.com/sites/default/files/styles/image_content_width/hash/f1/11/breastfeed_0.jpg"/>
          <p:cNvPicPr>
            <a:picLocks noChangeAspect="1" noChangeArrowheads="1"/>
          </p:cNvPicPr>
          <p:nvPr/>
        </p:nvPicPr>
        <p:blipFill>
          <a:blip r:embed="rId2" cstate="print"/>
          <a:srcRect/>
          <a:stretch>
            <a:fillRect/>
          </a:stretch>
        </p:blipFill>
        <p:spPr bwMode="auto">
          <a:xfrm>
            <a:off x="4578533" y="0"/>
            <a:ext cx="4565468" cy="6858000"/>
          </a:xfrm>
          <a:prstGeom prst="rect">
            <a:avLst/>
          </a:prstGeom>
          <a:noFill/>
        </p:spPr>
      </p:pic>
      <p:sp>
        <p:nvSpPr>
          <p:cNvPr id="4" name="Content Placeholder 2"/>
          <p:cNvSpPr txBox="1">
            <a:spLocks/>
          </p:cNvSpPr>
          <p:nvPr/>
        </p:nvSpPr>
        <p:spPr>
          <a:xfrm>
            <a:off x="0" y="381000"/>
            <a:ext cx="42672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Isaiah 49:15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15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“Never! Can a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mother</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forget her nursing child? Can she feel no love for the child she has borne? But even if that were possible, I would not forget you</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dn.backyardchickens.com/6/64/64848579_allhatched.jpeg"/>
          <p:cNvPicPr>
            <a:picLocks noChangeAspect="1" noChangeArrowheads="1"/>
          </p:cNvPicPr>
          <p:nvPr/>
        </p:nvPicPr>
        <p:blipFill>
          <a:blip r:embed="rId2" cstate="print"/>
          <a:srcRect l="22000" r="16000"/>
          <a:stretch>
            <a:fillRect/>
          </a:stretch>
        </p:blipFill>
        <p:spPr bwMode="auto">
          <a:xfrm>
            <a:off x="116840" y="533400"/>
            <a:ext cx="4724400" cy="5715000"/>
          </a:xfrm>
          <a:prstGeom prst="rect">
            <a:avLst/>
          </a:prstGeom>
          <a:noFill/>
        </p:spPr>
      </p:pic>
      <p:sp>
        <p:nvSpPr>
          <p:cNvPr id="4" name="Content Placeholder 2"/>
          <p:cNvSpPr txBox="1">
            <a:spLocks/>
          </p:cNvSpPr>
          <p:nvPr/>
        </p:nvSpPr>
        <p:spPr>
          <a:xfrm>
            <a:off x="4495800" y="228600"/>
            <a:ext cx="43434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Matthew 23:37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37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 Jerusalem, Jerusalem, the city that kills the prophets and stones God’s messengers! How often I have wanted to gather your children together as a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hen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protects her chicks beneath her wings, but you wouldn’t let me. !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Jesus – Brother</a:t>
            </a:r>
          </a:p>
          <a:p>
            <a:pPr lvl="1"/>
            <a:r>
              <a:rPr lang="en-US" dirty="0" smtClean="0"/>
              <a:t>Hebrews 2:11 (NLT) </a:t>
            </a:r>
            <a:r>
              <a:rPr lang="en-US" baseline="30000" dirty="0" smtClean="0"/>
              <a:t>11 </a:t>
            </a:r>
            <a:r>
              <a:rPr lang="en-US" dirty="0" smtClean="0"/>
              <a:t> So now Jesus and the ones he makes holy have the same Father. That is why Jesus is not </a:t>
            </a:r>
            <a:r>
              <a:rPr lang="en-US" u="sng" dirty="0" smtClean="0"/>
              <a:t>ashamed</a:t>
            </a:r>
            <a:r>
              <a:rPr lang="en-US" dirty="0" smtClean="0"/>
              <a:t> to call them his brothers and sisters.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9949</TotalTime>
  <Words>320</Words>
  <Application>Microsoft Office PowerPoint</Application>
  <PresentationFormat>On-screen Show (4:3)</PresentationFormat>
  <Paragraphs>48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The Church - The Family</vt:lpstr>
      <vt:lpstr>I. Relative Terms</vt:lpstr>
      <vt:lpstr>Slide 4</vt:lpstr>
      <vt:lpstr>Slide 5</vt:lpstr>
      <vt:lpstr>Slide 6</vt:lpstr>
      <vt:lpstr>Slide 7</vt:lpstr>
      <vt:lpstr>Slide 8</vt:lpstr>
      <vt:lpstr>Slide 9</vt:lpstr>
      <vt:lpstr>Slide 10</vt:lpstr>
      <vt:lpstr>Slide 11</vt:lpstr>
      <vt:lpstr>II. Family Dynamics </vt:lpstr>
      <vt:lpstr>Slide 13</vt:lpstr>
      <vt:lpstr>Slide 14</vt:lpstr>
      <vt:lpstr>Slide 15</vt:lpstr>
      <vt:lpstr>III. What’s Good for the Family</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244</cp:revision>
  <dcterms:created xsi:type="dcterms:W3CDTF">2010-04-18T00:31:04Z</dcterms:created>
  <dcterms:modified xsi:type="dcterms:W3CDTF">2012-12-30T22:57:30Z</dcterms:modified>
</cp:coreProperties>
</file>