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326" r:id="rId2"/>
    <p:sldId id="317" r:id="rId3"/>
    <p:sldId id="257" r:id="rId4"/>
    <p:sldId id="322" r:id="rId5"/>
    <p:sldId id="325" r:id="rId6"/>
    <p:sldId id="324" r:id="rId7"/>
    <p:sldId id="327" r:id="rId8"/>
    <p:sldId id="305" r:id="rId9"/>
    <p:sldId id="330" r:id="rId10"/>
    <p:sldId id="332" r:id="rId11"/>
    <p:sldId id="335" r:id="rId12"/>
    <p:sldId id="333" r:id="rId13"/>
    <p:sldId id="316" r:id="rId14"/>
    <p:sldId id="328" r:id="rId15"/>
    <p:sldId id="329" r:id="rId16"/>
    <p:sldId id="306" r:id="rId17"/>
    <p:sldId id="314" r:id="rId18"/>
    <p:sldId id="334" r:id="rId19"/>
    <p:sldId id="33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4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loopdeloop.org/wp-content/uploads/2012/02/benjamin_augesse_IDIO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3794" name="Picture 2" descr="http://imgc.allpostersimages.com/images/P-473-488-90/60/6058/7PHD100Z/posters/mischa-richter-correct-english-spoken-here-sign-in-storefront-window-new-yorker-cartoon.jpg"/>
          <p:cNvPicPr>
            <a:picLocks noChangeAspect="1" noChangeArrowheads="1"/>
          </p:cNvPicPr>
          <p:nvPr/>
        </p:nvPicPr>
        <p:blipFill>
          <a:blip r:embed="rId2" cstate="print"/>
          <a:srcRect b="21176"/>
          <a:stretch>
            <a:fillRect/>
          </a:stretch>
        </p:blipFill>
        <p:spPr bwMode="auto">
          <a:xfrm>
            <a:off x="304799" y="228600"/>
            <a:ext cx="8839201" cy="6629400"/>
          </a:xfrm>
          <a:prstGeom prst="rect">
            <a:avLst/>
          </a:prstGeom>
          <a:noFill/>
        </p:spPr>
      </p:pic>
      <p:sp>
        <p:nvSpPr>
          <p:cNvPr id="4" name="Flowchart: Data 3"/>
          <p:cNvSpPr/>
          <p:nvPr/>
        </p:nvSpPr>
        <p:spPr>
          <a:xfrm rot="6579525">
            <a:off x="5299417" y="1928836"/>
            <a:ext cx="3822132" cy="3429000"/>
          </a:xfrm>
          <a:prstGeom prst="flowChartInputOutp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lowchart: Data 4"/>
          <p:cNvSpPr/>
          <p:nvPr/>
        </p:nvSpPr>
        <p:spPr>
          <a:xfrm rot="1445734">
            <a:off x="5586409" y="1632388"/>
            <a:ext cx="3380834" cy="838200"/>
          </a:xfrm>
          <a:prstGeom prst="flowChartInputOutp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Do not look in this hole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010400" y="2514600"/>
            <a:ext cx="95324" cy="690130"/>
          </a:xfrm>
          <a:prstGeom prst="straightConnector1">
            <a:avLst/>
          </a:prstGeom>
          <a:ln w="9525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858000" y="3352800"/>
            <a:ext cx="228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4.hdnux.com/photos/05/27/44/1407247/3/628x4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42584"/>
            <a:ext cx="9144000" cy="6115416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762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protect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6858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 bring us to </a:t>
            </a: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faith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Christ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We receive freedom only by believing in </a:t>
            </a:r>
            <a:r>
              <a:rPr lang="en-US" u="sng" dirty="0" smtClean="0"/>
              <a:t>Jesus</a:t>
            </a:r>
          </a:p>
          <a:p>
            <a:pPr lvl="1"/>
            <a:r>
              <a:rPr lang="en-US" dirty="0" smtClean="0"/>
              <a:t>Freedom in knowing it is not up to me to be able to be </a:t>
            </a:r>
            <a:r>
              <a:rPr lang="en-US" u="sng" dirty="0" smtClean="0"/>
              <a:t>right</a:t>
            </a:r>
            <a:r>
              <a:rPr lang="en-US" dirty="0" smtClean="0"/>
              <a:t> with God</a:t>
            </a:r>
          </a:p>
          <a:p>
            <a:pPr lvl="1"/>
            <a:r>
              <a:rPr lang="en-US" dirty="0" smtClean="0"/>
              <a:t>Freedom in believing the Lord has my </a:t>
            </a:r>
            <a:r>
              <a:rPr lang="en-US" u="sng" dirty="0" smtClean="0"/>
              <a:t>best</a:t>
            </a:r>
            <a:r>
              <a:rPr lang="en-US" dirty="0" smtClean="0"/>
              <a:t> interest in heart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What freedom is not – Galatians 5:13</a:t>
            </a:r>
          </a:p>
          <a:p>
            <a:pPr lvl="1"/>
            <a:r>
              <a:rPr lang="en-US" u="sng" dirty="0" smtClean="0"/>
              <a:t>Sinful</a:t>
            </a:r>
            <a:r>
              <a:rPr lang="en-US" dirty="0" smtClean="0"/>
              <a:t> desires – leads to bondage and death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III. Relationship Results in Freedom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Galatians 5:16-22</a:t>
            </a:r>
          </a:p>
          <a:p>
            <a:pPr lvl="1"/>
            <a:r>
              <a:rPr lang="en-US" dirty="0" smtClean="0"/>
              <a:t>Constant conflict – between </a:t>
            </a:r>
            <a:r>
              <a:rPr lang="en-US" u="sng" dirty="0" smtClean="0"/>
              <a:t>sinful</a:t>
            </a:r>
            <a:r>
              <a:rPr lang="en-US" dirty="0" smtClean="0"/>
              <a:t> nature and Spirit of God</a:t>
            </a:r>
          </a:p>
          <a:p>
            <a:pPr lvl="1"/>
            <a:r>
              <a:rPr lang="en-US" u="sng" dirty="0" smtClean="0"/>
              <a:t>Results</a:t>
            </a:r>
            <a:r>
              <a:rPr lang="en-US" dirty="0" smtClean="0"/>
              <a:t> are obvious</a:t>
            </a:r>
          </a:p>
          <a:p>
            <a:pPr lvl="1"/>
            <a:r>
              <a:rPr lang="en-US" dirty="0" smtClean="0"/>
              <a:t>Let the Holy Spirit </a:t>
            </a:r>
            <a:r>
              <a:rPr lang="en-US" u="sng" dirty="0" smtClean="0"/>
              <a:t>guide</a:t>
            </a:r>
            <a:r>
              <a:rPr lang="en-US" dirty="0" smtClean="0"/>
              <a:t> your lives</a:t>
            </a:r>
          </a:p>
          <a:p>
            <a:pPr lvl="1"/>
            <a:r>
              <a:rPr lang="en-US" dirty="0" smtClean="0"/>
              <a:t>The Spirit gives </a:t>
            </a:r>
            <a:r>
              <a:rPr lang="en-US" u="sng" dirty="0" smtClean="0"/>
              <a:t>desires</a:t>
            </a:r>
            <a:r>
              <a:rPr lang="en-US" dirty="0" smtClean="0"/>
              <a:t> opposite of the sinful nature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Harvest what you plant – Galatians 6:7-9</a:t>
            </a:r>
          </a:p>
          <a:p>
            <a:pPr lvl="1"/>
            <a:r>
              <a:rPr lang="en-US" dirty="0" smtClean="0"/>
              <a:t>Live to satisfy sinful nature – harvest decay and </a:t>
            </a:r>
            <a:r>
              <a:rPr lang="en-US" u="sng" dirty="0" smtClean="0"/>
              <a:t>death</a:t>
            </a:r>
          </a:p>
          <a:p>
            <a:pPr lvl="1"/>
            <a:r>
              <a:rPr lang="en-US" dirty="0" smtClean="0"/>
              <a:t>Live to please the Spirit – harvest everlasting </a:t>
            </a:r>
            <a:r>
              <a:rPr lang="en-US" u="sng" dirty="0" smtClean="0"/>
              <a:t>life</a:t>
            </a:r>
          </a:p>
          <a:p>
            <a:pPr lvl="1"/>
            <a:r>
              <a:rPr lang="en-US" dirty="0" smtClean="0"/>
              <a:t>Don’t get tired of doing good – we will reap the harvest of </a:t>
            </a:r>
            <a:r>
              <a:rPr lang="en-US" u="sng" dirty="0" smtClean="0"/>
              <a:t>blessing</a:t>
            </a:r>
            <a:endParaRPr lang="en-US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in Freedom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Just Tell Me the Rules!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Galatians 3:1-12</a:t>
            </a:r>
          </a:p>
          <a:p>
            <a:pPr lvl="1"/>
            <a:r>
              <a:rPr lang="en-US" dirty="0" smtClean="0"/>
              <a:t>Foolish – trying to become perfect by </a:t>
            </a:r>
            <a:r>
              <a:rPr lang="en-US" u="sng" dirty="0" smtClean="0"/>
              <a:t>human</a:t>
            </a:r>
            <a:r>
              <a:rPr lang="en-US" dirty="0" smtClean="0"/>
              <a:t> effort</a:t>
            </a:r>
          </a:p>
          <a:p>
            <a:pPr lvl="1"/>
            <a:r>
              <a:rPr lang="en-US" dirty="0" smtClean="0"/>
              <a:t>Trying to be right with God by following </a:t>
            </a:r>
            <a:r>
              <a:rPr lang="en-US" u="sng" dirty="0" smtClean="0"/>
              <a:t>rules</a:t>
            </a:r>
          </a:p>
          <a:p>
            <a:pPr lvl="1"/>
            <a:r>
              <a:rPr lang="en-US" dirty="0" smtClean="0"/>
              <a:t>It is through </a:t>
            </a:r>
            <a:r>
              <a:rPr lang="en-US" u="sng" dirty="0" smtClean="0"/>
              <a:t>faith</a:t>
            </a:r>
            <a:r>
              <a:rPr lang="en-US" dirty="0" smtClean="0"/>
              <a:t> that a righteous person has life</a:t>
            </a:r>
          </a:p>
          <a:p>
            <a:pPr lvl="1"/>
            <a:r>
              <a:rPr lang="en-US" dirty="0" smtClean="0"/>
              <a:t>The way of faith is very different from the way of </a:t>
            </a:r>
            <a:r>
              <a:rPr lang="en-US" u="sng" dirty="0" smtClean="0"/>
              <a:t>law</a:t>
            </a:r>
          </a:p>
          <a:p>
            <a:pPr lvl="1"/>
            <a:r>
              <a:rPr lang="en-US" dirty="0" smtClean="0"/>
              <a:t>Good start, but people try to talk you into making it about keeping rules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Questions: George </a:t>
            </a:r>
            <a:r>
              <a:rPr lang="en-US" dirty="0" err="1" smtClean="0"/>
              <a:t>Barna</a:t>
            </a:r>
            <a:r>
              <a:rPr lang="en-US" dirty="0" smtClean="0"/>
              <a:t> research</a:t>
            </a:r>
          </a:p>
          <a:p>
            <a:pPr lvl="0"/>
            <a:r>
              <a:rPr lang="en-US" dirty="0" smtClean="0"/>
              <a:t>Does a legalist know they are a legalist?  </a:t>
            </a:r>
          </a:p>
          <a:p>
            <a:pPr lvl="1"/>
            <a:r>
              <a:rPr lang="en-US" dirty="0" smtClean="0"/>
              <a:t>no, they see themselves as the ultimate defender of the faith</a:t>
            </a:r>
          </a:p>
          <a:p>
            <a:pPr lvl="0"/>
            <a:r>
              <a:rPr lang="en-US" dirty="0" smtClean="0"/>
              <a:t>The Christian life is well summed up in trying to do what God commands? – yes or no? </a:t>
            </a:r>
          </a:p>
          <a:p>
            <a:pPr lvl="1"/>
            <a:r>
              <a:rPr lang="en-US" dirty="0" smtClean="0"/>
              <a:t>82% agreed – 57% strongly agreed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0"/>
            <a:r>
              <a:rPr lang="en-US" dirty="0" smtClean="0"/>
              <a:t>Christian maturity is understanding the principles of the Bible and trying my best to live them? Yes or no?</a:t>
            </a:r>
          </a:p>
          <a:p>
            <a:pPr lvl="1"/>
            <a:r>
              <a:rPr lang="en-US" dirty="0" smtClean="0"/>
              <a:t>No – Christian maturity is character and trying my best to do it should be heresy</a:t>
            </a:r>
          </a:p>
          <a:p>
            <a:pPr lvl="0"/>
            <a:r>
              <a:rPr lang="en-US" dirty="0" smtClean="0"/>
              <a:t>Rigid rule and strict standards are an important part of the life and teaching of my church? Yes or no?  </a:t>
            </a:r>
          </a:p>
          <a:p>
            <a:pPr lvl="1"/>
            <a:r>
              <a:rPr lang="en-US" dirty="0" smtClean="0"/>
              <a:t>66% agreed – 39% strongly agreed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0"/>
            <a:r>
              <a:rPr lang="en-US" dirty="0" smtClean="0"/>
              <a:t>Extremes:</a:t>
            </a:r>
          </a:p>
          <a:p>
            <a:pPr lvl="1"/>
            <a:r>
              <a:rPr lang="en-US" dirty="0" smtClean="0"/>
              <a:t>Legalism – church like a wienie roast – turn or burn </a:t>
            </a:r>
          </a:p>
          <a:p>
            <a:pPr lvl="1"/>
            <a:r>
              <a:rPr lang="en-US" dirty="0" smtClean="0"/>
              <a:t>70’s Jesus movement – God is love – have a joint</a:t>
            </a:r>
          </a:p>
          <a:p>
            <a:pPr lvl="0"/>
            <a:r>
              <a:rPr lang="en-US" dirty="0" smtClean="0"/>
              <a:t>There is still a </a:t>
            </a:r>
            <a:r>
              <a:rPr lang="en-US" u="sng" dirty="0" smtClean="0"/>
              <a:t>standard</a:t>
            </a:r>
            <a:r>
              <a:rPr lang="en-US" dirty="0" smtClean="0"/>
              <a:t> – to walk in righteousness, but can’t do it by following law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0"/>
            <a:r>
              <a:rPr lang="en-US" dirty="0" smtClean="0"/>
              <a:t>Trouble communicating?</a:t>
            </a:r>
          </a:p>
          <a:p>
            <a:pPr lvl="1"/>
            <a:r>
              <a:rPr lang="en-US" dirty="0" smtClean="0"/>
              <a:t>James – show me your faith by your </a:t>
            </a:r>
            <a:r>
              <a:rPr lang="en-US" u="sng" dirty="0" smtClean="0"/>
              <a:t>works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personal</a:t>
            </a:r>
            <a:r>
              <a:rPr lang="en-US" dirty="0" smtClean="0"/>
              <a:t> relationship is going to result in this…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 What is Freedom?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reason God gave rules (Galatians 3:19-25)</a:t>
            </a:r>
          </a:p>
          <a:p>
            <a:pPr lvl="1"/>
            <a:r>
              <a:rPr lang="en-US" dirty="0" smtClean="0"/>
              <a:t>To show people their </a:t>
            </a:r>
            <a:r>
              <a:rPr lang="en-US" u="sng" dirty="0" smtClean="0"/>
              <a:t>sins</a:t>
            </a:r>
            <a:r>
              <a:rPr lang="en-US" dirty="0" smtClean="0"/>
              <a:t> (nature to sin)</a:t>
            </a:r>
          </a:p>
          <a:p>
            <a:pPr lvl="1"/>
            <a:r>
              <a:rPr lang="en-US" dirty="0" smtClean="0"/>
              <a:t>Romans 7:5 (NASB) </a:t>
            </a:r>
            <a:r>
              <a:rPr lang="en-US" baseline="30000" dirty="0" smtClean="0"/>
              <a:t>5 </a:t>
            </a:r>
            <a:r>
              <a:rPr lang="en-US" dirty="0" smtClean="0"/>
              <a:t> For while we were in the flesh, the sinful passions, which were </a:t>
            </a:r>
            <a:r>
              <a:rPr lang="en-US" i="1" dirty="0" smtClean="0"/>
              <a:t>aroused</a:t>
            </a:r>
            <a:r>
              <a:rPr lang="en-US" dirty="0" smtClean="0"/>
              <a:t> by the Law, were at work in the members of our body to bear fruit for death.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http://ebbetsphoto-graphics.com/root/EbbetsPhoto-Graphics/iphoto/photos/images1/prvMISCELLANEOUS%209-56%20police%20officer%20fishing%20by%20no%20fishing%20sign%20as%20children%20watch%20c.%201957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48637"/>
            <a:ext cx="7315200" cy="58521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10939</TotalTime>
  <Words>428</Words>
  <Application>Microsoft Office PowerPoint</Application>
  <PresentationFormat>On-screen Show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Living in Freedom</vt:lpstr>
      <vt:lpstr>I. Just Tell Me the Rules!  </vt:lpstr>
      <vt:lpstr>Slide 4</vt:lpstr>
      <vt:lpstr>Slide 5</vt:lpstr>
      <vt:lpstr>Slide 6</vt:lpstr>
      <vt:lpstr>Slide 7</vt:lpstr>
      <vt:lpstr>II.  What is Freedom?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III. Relationship Results in Freedom 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243</cp:revision>
  <dcterms:created xsi:type="dcterms:W3CDTF">2010-04-18T00:31:04Z</dcterms:created>
  <dcterms:modified xsi:type="dcterms:W3CDTF">2012-08-26T11:44:12Z</dcterms:modified>
</cp:coreProperties>
</file>