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91" r:id="rId2"/>
    <p:sldId id="303" r:id="rId3"/>
    <p:sldId id="309" r:id="rId4"/>
    <p:sldId id="257" r:id="rId5"/>
    <p:sldId id="307" r:id="rId6"/>
    <p:sldId id="305" r:id="rId7"/>
    <p:sldId id="312" r:id="rId8"/>
    <p:sldId id="310" r:id="rId9"/>
    <p:sldId id="316" r:id="rId10"/>
    <p:sldId id="313" r:id="rId11"/>
    <p:sldId id="311" r:id="rId12"/>
    <p:sldId id="314" r:id="rId13"/>
    <p:sldId id="318" r:id="rId14"/>
    <p:sldId id="320" r:id="rId15"/>
    <p:sldId id="319" r:id="rId16"/>
    <p:sldId id="321" r:id="rId17"/>
    <p:sldId id="315" r:id="rId18"/>
    <p:sldId id="308" r:id="rId19"/>
    <p:sldId id="31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E40"/>
    <a:srgbClr val="80000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03B4-DE03-4A40-8112-39CC582733D4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1148-8711-49FF-B2AA-2BBEB74EB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rgbClr val="800000"/>
              </a:gs>
              <a:gs pos="45000">
                <a:srgbClr val="002060"/>
              </a:gs>
              <a:gs pos="100000">
                <a:schemeClr val="bg2">
                  <a:shade val="30000"/>
                  <a:satMod val="2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rgbClr val="140E40">
                  <a:alpha val="0"/>
                </a:srgbClr>
              </a:gs>
              <a:gs pos="50000">
                <a:srgbClr val="002060"/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00000"/>
            </a:gs>
            <a:gs pos="0">
              <a:srgbClr val="003300"/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89316"/>
            <a:ext cx="8610600" cy="574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24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Order – Jesus, those who have died in Him, we who remain –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BLINK!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45" y="1438274"/>
            <a:ext cx="8142555" cy="541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Buried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broken, weak, natural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Raised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glorious, strength, spiritual, immortal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33477"/>
            <a:ext cx="4750642" cy="572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45" y="1438274"/>
            <a:ext cx="8142555" cy="541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Buried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broken, weak, natural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Raised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glorious, strength, spiritual, immortal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33477"/>
            <a:ext cx="4750642" cy="572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45" y="1438274"/>
            <a:ext cx="8142555" cy="541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Buried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broken, weak, natural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Raised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glorious, strength, spiritual, immortal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33477"/>
            <a:ext cx="4750642" cy="572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334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Death swallowed in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victory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Victory over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death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through Jesus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2 Corinthians 5:19-21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Reconciled!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Separated</a:t>
            </a:r>
          </a:p>
          <a:p>
            <a:r>
              <a:rPr lang="en-US" dirty="0" smtClean="0"/>
              <a:t>Reconciled</a:t>
            </a:r>
          </a:p>
          <a:p>
            <a:r>
              <a:rPr lang="en-US" dirty="0" smtClean="0"/>
              <a:t>Access </a:t>
            </a:r>
          </a:p>
          <a:p>
            <a:r>
              <a:rPr lang="en-US" dirty="0" smtClean="0"/>
              <a:t>Immortal</a:t>
            </a:r>
          </a:p>
          <a:p>
            <a:r>
              <a:rPr lang="en-US" dirty="0" smtClean="0"/>
              <a:t>Victory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 God in Christ - Reconciling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Colossians 1:19-23</a:t>
            </a:r>
          </a:p>
          <a:p>
            <a:pPr lvl="1"/>
            <a:r>
              <a:rPr lang="en-US" dirty="0" smtClean="0"/>
              <a:t>God living in Christ, </a:t>
            </a:r>
            <a:r>
              <a:rPr lang="en-US" u="sng" dirty="0" smtClean="0"/>
              <a:t>reconciling</a:t>
            </a:r>
            <a:r>
              <a:rPr lang="en-US" dirty="0" smtClean="0"/>
              <a:t> everything to himself – restoring relationship</a:t>
            </a:r>
          </a:p>
          <a:p>
            <a:pPr lvl="1"/>
            <a:r>
              <a:rPr lang="en-US" dirty="0" smtClean="0"/>
              <a:t>By means of Christ’s blood on the </a:t>
            </a:r>
            <a:r>
              <a:rPr lang="en-US" u="sng" dirty="0" smtClean="0"/>
              <a:t>cross</a:t>
            </a:r>
          </a:p>
          <a:p>
            <a:pPr lvl="1"/>
            <a:r>
              <a:rPr lang="en-US" u="sng" dirty="0" smtClean="0"/>
              <a:t>Separated</a:t>
            </a:r>
            <a:r>
              <a:rPr lang="en-US" dirty="0" smtClean="0"/>
              <a:t> from God by our sin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Romans 5:8-11</a:t>
            </a:r>
          </a:p>
          <a:p>
            <a:pPr lvl="1"/>
            <a:r>
              <a:rPr lang="en-US" dirty="0" smtClean="0"/>
              <a:t>God so loved…God showed his love – sent Christ to die while yet </a:t>
            </a:r>
            <a:r>
              <a:rPr lang="en-US" u="sng" dirty="0" smtClean="0"/>
              <a:t>sinners</a:t>
            </a:r>
          </a:p>
          <a:p>
            <a:pPr lvl="1"/>
            <a:r>
              <a:rPr lang="en-US" dirty="0" smtClean="0"/>
              <a:t>Made </a:t>
            </a:r>
            <a:r>
              <a:rPr lang="en-US" u="sng" dirty="0" smtClean="0"/>
              <a:t>right</a:t>
            </a:r>
            <a:r>
              <a:rPr lang="en-US" dirty="0" smtClean="0"/>
              <a:t> with God by the blood of Christ</a:t>
            </a:r>
          </a:p>
          <a:p>
            <a:pPr lvl="1"/>
            <a:r>
              <a:rPr lang="en-US" dirty="0" smtClean="0"/>
              <a:t>New relationship – Jesus has made us </a:t>
            </a:r>
            <a:r>
              <a:rPr lang="en-US" u="sng" dirty="0" smtClean="0"/>
              <a:t>friends</a:t>
            </a:r>
            <a:r>
              <a:rPr lang="en-US" dirty="0" smtClean="0"/>
              <a:t> of God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Reconciled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Hebrews 10:19-22</a:t>
            </a:r>
          </a:p>
          <a:p>
            <a:pPr lvl="1"/>
            <a:r>
              <a:rPr lang="en-US" dirty="0" smtClean="0"/>
              <a:t>Bold </a:t>
            </a:r>
            <a:r>
              <a:rPr lang="en-US" u="sng" dirty="0" smtClean="0"/>
              <a:t>access</a:t>
            </a:r>
            <a:r>
              <a:rPr lang="en-US" dirty="0" smtClean="0"/>
              <a:t> into heaven’s most holy place</a:t>
            </a:r>
          </a:p>
          <a:p>
            <a:pPr lvl="1"/>
            <a:r>
              <a:rPr lang="en-US" dirty="0" smtClean="0"/>
              <a:t>Through the </a:t>
            </a:r>
            <a:r>
              <a:rPr lang="en-US" u="sng" dirty="0" smtClean="0"/>
              <a:t>veil</a:t>
            </a:r>
            <a:r>
              <a:rPr lang="en-US" dirty="0" smtClean="0"/>
              <a:t> – (NASB - that is, His flesh)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592" r="11129"/>
          <a:stretch>
            <a:fillRect/>
          </a:stretch>
        </p:blipFill>
        <p:spPr bwMode="auto">
          <a:xfrm>
            <a:off x="0" y="0"/>
            <a:ext cx="49530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722" r="8333" b="9524"/>
          <a:stretch>
            <a:fillRect/>
          </a:stretch>
        </p:blipFill>
        <p:spPr bwMode="auto">
          <a:xfrm>
            <a:off x="4648200" y="0"/>
            <a:ext cx="449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4572000"/>
            <a:ext cx="8763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Matthew 27:50 - 51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50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Then Jesus shouted out again, and he released his spirit.  </a:t>
            </a:r>
            <a:r>
              <a:rPr kumimoji="0" lang="en-US" sz="2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 that moment the curtain in the sanctuary of the Temple was torn in two, from top to bottom. The earth shook, rocks split apart,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1 Corinthians 15:20-23, 42-44, 50-57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2913" y="11943"/>
            <a:ext cx="4891087" cy="681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381000"/>
            <a:ext cx="38100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Jesus – the first of a great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harvest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His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resurrection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from the dead guarantees ours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10680</TotalTime>
  <Words>220</Words>
  <Application>Microsoft Office PowerPoint</Application>
  <PresentationFormat>On-screen Show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Reconciled!</vt:lpstr>
      <vt:lpstr>Slide 3</vt:lpstr>
      <vt:lpstr>I.  God in Christ - Reconciling</vt:lpstr>
      <vt:lpstr>Slide 5</vt:lpstr>
      <vt:lpstr>II. Reconciled Results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207</cp:revision>
  <dcterms:created xsi:type="dcterms:W3CDTF">2010-04-18T00:31:04Z</dcterms:created>
  <dcterms:modified xsi:type="dcterms:W3CDTF">2012-04-08T11:58:01Z</dcterms:modified>
</cp:coreProperties>
</file>