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303" r:id="rId3"/>
    <p:sldId id="305" r:id="rId4"/>
    <p:sldId id="292" r:id="rId5"/>
    <p:sldId id="293" r:id="rId6"/>
    <p:sldId id="306" r:id="rId7"/>
    <p:sldId id="257" r:id="rId8"/>
    <p:sldId id="294" r:id="rId9"/>
    <p:sldId id="295" r:id="rId10"/>
    <p:sldId id="296" r:id="rId11"/>
    <p:sldId id="297" r:id="rId12"/>
    <p:sldId id="298" r:id="rId13"/>
    <p:sldId id="284" r:id="rId14"/>
    <p:sldId id="269" r:id="rId15"/>
    <p:sldId id="299" r:id="rId16"/>
    <p:sldId id="300" r:id="rId17"/>
    <p:sldId id="301" r:id="rId18"/>
    <p:sldId id="302" r:id="rId19"/>
    <p:sldId id="259" r:id="rId20"/>
    <p:sldId id="277" r:id="rId21"/>
    <p:sldId id="304" r:id="rId22"/>
    <p:sldId id="278" r:id="rId23"/>
    <p:sldId id="260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4DB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63000">
                <a:srgbClr val="800000">
                  <a:shade val="30000"/>
                  <a:satMod val="115000"/>
                  <a:alpha val="0"/>
                </a:srgbClr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80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rgbClr val="800000"/>
            </a:gs>
            <a:gs pos="0">
              <a:srgbClr val="003300"/>
            </a:gs>
            <a:gs pos="100000">
              <a:schemeClr val="bg2">
                <a:shade val="30000"/>
                <a:satMod val="200000"/>
              </a:schemeClr>
            </a:gs>
            <a:gs pos="100000">
              <a:schemeClr val="bg2">
                <a:shade val="30000"/>
                <a:satMod val="2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597B-3C05-45A0-9308-CDB7789B764A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Jesus loves me this I know, for the Bible tells me, so…</a:t>
            </a:r>
          </a:p>
          <a:p>
            <a:pPr lvl="1"/>
            <a:r>
              <a:rPr lang="en-US" dirty="0" smtClean="0"/>
              <a:t>2 Corinthians 5:14-15</a:t>
            </a:r>
          </a:p>
          <a:p>
            <a:pPr lvl="2"/>
            <a:r>
              <a:rPr lang="en-US" dirty="0" smtClean="0"/>
              <a:t>Christ’s </a:t>
            </a:r>
            <a:r>
              <a:rPr lang="en-US" u="sng" dirty="0" smtClean="0"/>
              <a:t>love</a:t>
            </a:r>
            <a:r>
              <a:rPr lang="en-US" dirty="0" smtClean="0"/>
              <a:t> controls us</a:t>
            </a:r>
          </a:p>
          <a:p>
            <a:pPr lvl="2"/>
            <a:r>
              <a:rPr lang="en-US" dirty="0" smtClean="0"/>
              <a:t>He died for us and gave us new </a:t>
            </a:r>
            <a:r>
              <a:rPr lang="en-US" u="sng" dirty="0" smtClean="0"/>
              <a:t>life</a:t>
            </a:r>
          </a:p>
          <a:p>
            <a:pPr lvl="2"/>
            <a:r>
              <a:rPr lang="en-US" dirty="0" smtClean="0"/>
              <a:t>So… no longer live for </a:t>
            </a:r>
            <a:r>
              <a:rPr lang="en-US" u="sng" dirty="0" smtClean="0"/>
              <a:t>selves</a:t>
            </a:r>
            <a:r>
              <a:rPr lang="en-US" dirty="0" smtClean="0"/>
              <a:t>, but for him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Romans 12:1 And so, dear brothers and sisters, I plead with you to give your bodies to God because of all he has done for you. Let them be a living and holy sacrifice—the kind he will find acceptable. This is truly the way to worship him.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Equipped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III. Head of the Body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Bible Tells Me, So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6353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381000"/>
            <a:ext cx="2895600" cy="6172200"/>
          </a:xfrm>
        </p:spPr>
        <p:txBody>
          <a:bodyPr/>
          <a:lstStyle/>
          <a:p>
            <a:r>
              <a:rPr lang="en-US" dirty="0" smtClean="0"/>
              <a:t>The Pastor’s Stump Feature Just for fun and discovery– asking questions that arise as you read the gospels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4805"/>
          <a:stretch>
            <a:fillRect/>
          </a:stretch>
        </p:blipFill>
        <p:spPr bwMode="auto">
          <a:xfrm>
            <a:off x="5334000" y="152400"/>
            <a:ext cx="3657600" cy="4612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419600"/>
            <a:ext cx="2133600" cy="1855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r="7724"/>
          <a:stretch>
            <a:fillRect/>
          </a:stretch>
        </p:blipFill>
        <p:spPr bwMode="auto">
          <a:xfrm>
            <a:off x="152400" y="152400"/>
            <a:ext cx="21621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IV.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The bible tells me so – emphatic affirmative, most certain</a:t>
            </a:r>
          </a:p>
          <a:p>
            <a:pPr lvl="1"/>
            <a:r>
              <a:rPr lang="en-US" dirty="0" smtClean="0"/>
              <a:t>So – as in “</a:t>
            </a:r>
            <a:r>
              <a:rPr lang="en-US" u="sng" dirty="0" smtClean="0"/>
              <a:t>it is so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The bible tells me, so… </a:t>
            </a:r>
            <a:r>
              <a:rPr lang="en-US" dirty="0" smtClean="0"/>
              <a:t>- </a:t>
            </a:r>
            <a:r>
              <a:rPr lang="en-US" dirty="0" smtClean="0"/>
              <a:t>elicited response, hence, subsequently</a:t>
            </a:r>
          </a:p>
          <a:p>
            <a:pPr lvl="1"/>
            <a:r>
              <a:rPr lang="en-US" dirty="0" smtClean="0"/>
              <a:t>So – as in “</a:t>
            </a:r>
            <a:r>
              <a:rPr lang="en-US" u="sng" dirty="0" smtClean="0"/>
              <a:t>so therefore…</a:t>
            </a:r>
            <a:r>
              <a:rPr lang="en-US" dirty="0" smtClean="0"/>
              <a:t>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How about the homonyms?</a:t>
            </a:r>
          </a:p>
          <a:p>
            <a:pPr lvl="1"/>
            <a:r>
              <a:rPr lang="en-US" dirty="0" smtClean="0"/>
              <a:t>The bible tells me </a:t>
            </a:r>
            <a:r>
              <a:rPr lang="en-US" u="sng" dirty="0" smtClean="0"/>
              <a:t>sow</a:t>
            </a:r>
          </a:p>
          <a:p>
            <a:pPr lvl="1"/>
            <a:r>
              <a:rPr lang="en-US" dirty="0" smtClean="0"/>
              <a:t>How about </a:t>
            </a:r>
            <a:r>
              <a:rPr lang="en-US" u="sng" dirty="0" smtClean="0"/>
              <a:t>raze</a:t>
            </a:r>
            <a:r>
              <a:rPr lang="en-US" dirty="0" smtClean="0"/>
              <a:t> hell?</a:t>
            </a:r>
          </a:p>
          <a:p>
            <a:pPr lvl="1"/>
            <a:r>
              <a:rPr lang="en-US" dirty="0" smtClean="0"/>
              <a:t>I </a:t>
            </a:r>
            <a:r>
              <a:rPr lang="en-US" u="sng" dirty="0" smtClean="0"/>
              <a:t>need</a:t>
            </a:r>
            <a:r>
              <a:rPr lang="en-US" dirty="0" smtClean="0"/>
              <a:t> the bible in my daily life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marL="742950" lvl="2" indent="-342900">
              <a:buBlip>
                <a:blip r:embed="rId2"/>
              </a:buBlip>
            </a:pPr>
            <a:r>
              <a:rPr lang="en-US" dirty="0" smtClean="0"/>
              <a:t>I </a:t>
            </a:r>
            <a:r>
              <a:rPr lang="en-US" u="sng" dirty="0" smtClean="0"/>
              <a:t>knead</a:t>
            </a:r>
            <a:r>
              <a:rPr lang="en-US" dirty="0" smtClean="0"/>
              <a:t> the bible in my daily life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824" y="1143000"/>
            <a:ext cx="8234176" cy="548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marL="342900" lvl="1" indent="-342900">
              <a:buBlip>
                <a:blip r:embed="rId2"/>
              </a:buBlip>
            </a:pPr>
            <a:r>
              <a:rPr lang="en-US" dirty="0" smtClean="0"/>
              <a:t>I </a:t>
            </a:r>
            <a:r>
              <a:rPr lang="en-US" u="sng" dirty="0" smtClean="0"/>
              <a:t>kneed</a:t>
            </a:r>
            <a:r>
              <a:rPr lang="en-US" dirty="0" smtClean="0"/>
              <a:t> the bible in my daily life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b="7895"/>
          <a:stretch>
            <a:fillRect/>
          </a:stretch>
        </p:blipFill>
        <p:spPr bwMode="auto">
          <a:xfrm>
            <a:off x="207445" y="2362200"/>
            <a:ext cx="4620472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82944" y="2286000"/>
            <a:ext cx="4041981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Elicited Response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Phrase – God </a:t>
            </a:r>
            <a:r>
              <a:rPr lang="en-US" u="sng" dirty="0" smtClean="0"/>
              <a:t>said</a:t>
            </a:r>
            <a:r>
              <a:rPr lang="en-US" dirty="0" smtClean="0"/>
              <a:t> it, I </a:t>
            </a:r>
            <a:r>
              <a:rPr lang="en-US" u="sng" dirty="0" smtClean="0"/>
              <a:t>believe</a:t>
            </a:r>
            <a:r>
              <a:rPr lang="en-US" dirty="0" smtClean="0"/>
              <a:t> it, that </a:t>
            </a:r>
            <a:r>
              <a:rPr lang="en-US" u="sng" dirty="0" smtClean="0"/>
              <a:t>settles</a:t>
            </a:r>
            <a:r>
              <a:rPr lang="en-US" dirty="0" smtClean="0"/>
              <a:t> it</a:t>
            </a:r>
          </a:p>
          <a:p>
            <a:r>
              <a:rPr lang="en-US" u="sng" dirty="0" smtClean="0"/>
              <a:t>Amended</a:t>
            </a:r>
            <a:r>
              <a:rPr lang="en-US" dirty="0" smtClean="0"/>
              <a:t> Phrase – God said it, that settles it</a:t>
            </a:r>
          </a:p>
          <a:p>
            <a:r>
              <a:rPr lang="en-US" dirty="0" smtClean="0"/>
              <a:t>However – belief elicits </a:t>
            </a:r>
            <a:r>
              <a:rPr lang="en-US" u="sng" dirty="0" smtClean="0"/>
              <a:t>response</a:t>
            </a:r>
          </a:p>
          <a:p>
            <a:r>
              <a:rPr lang="en-US" dirty="0" smtClean="0"/>
              <a:t>I believe it, so… I am going to act on my belief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219200" y="4572000"/>
            <a:ext cx="1066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5410994" y="4571206"/>
            <a:ext cx="1066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19200" y="5181600"/>
            <a:ext cx="7543800" cy="5847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FAITH       WITHOUT     DEEDS    IS DEAD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James 2:14-26</a:t>
            </a:r>
          </a:p>
          <a:p>
            <a:pPr lvl="1"/>
            <a:r>
              <a:rPr lang="en-US" dirty="0" smtClean="0"/>
              <a:t>Faith and actions work </a:t>
            </a:r>
            <a:r>
              <a:rPr lang="en-US" u="sng" dirty="0" smtClean="0"/>
              <a:t>together</a:t>
            </a:r>
          </a:p>
          <a:p>
            <a:pPr lvl="1"/>
            <a:r>
              <a:rPr lang="en-US" dirty="0" smtClean="0"/>
              <a:t>Actions </a:t>
            </a:r>
            <a:r>
              <a:rPr lang="en-US" u="sng" dirty="0" smtClean="0"/>
              <a:t>complete</a:t>
            </a:r>
            <a:r>
              <a:rPr lang="en-US" dirty="0" smtClean="0"/>
              <a:t> faith</a:t>
            </a:r>
          </a:p>
          <a:p>
            <a:pPr lvl="1"/>
            <a:r>
              <a:rPr lang="en-US" dirty="0" smtClean="0"/>
              <a:t>Brother or sister in </a:t>
            </a:r>
            <a:r>
              <a:rPr lang="en-US" u="sng" dirty="0" smtClean="0"/>
              <a:t>need</a:t>
            </a:r>
          </a:p>
          <a:p>
            <a:pPr lvl="1"/>
            <a:r>
              <a:rPr lang="en-US" dirty="0" smtClean="0"/>
              <a:t>Shown to be </a:t>
            </a:r>
            <a:r>
              <a:rPr lang="en-US" u="sng" dirty="0" smtClean="0"/>
              <a:t>right</a:t>
            </a:r>
            <a:r>
              <a:rPr lang="en-US" dirty="0" smtClean="0"/>
              <a:t> with God (proven) by what we do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Establish the </a:t>
            </a:r>
            <a:r>
              <a:rPr lang="en-US" dirty="0" err="1" smtClean="0"/>
              <a:t>So’s</a:t>
            </a:r>
            <a:r>
              <a:rPr lang="en-US" dirty="0" smtClean="0"/>
              <a:t> – as in “it is </a:t>
            </a:r>
            <a:r>
              <a:rPr lang="en-US" u="sng" dirty="0" smtClean="0"/>
              <a:t>so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Establish the </a:t>
            </a:r>
            <a:r>
              <a:rPr lang="en-US" dirty="0" err="1" smtClean="0"/>
              <a:t>So’s</a:t>
            </a:r>
            <a:r>
              <a:rPr lang="en-US" dirty="0" smtClean="0"/>
              <a:t> – as in “</a:t>
            </a:r>
            <a:r>
              <a:rPr lang="en-US" u="sng" dirty="0" smtClean="0"/>
              <a:t>therefore</a:t>
            </a:r>
            <a:r>
              <a:rPr lang="en-US" dirty="0" smtClean="0"/>
              <a:t>…”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7639</TotalTime>
  <Words>311</Words>
  <Application>Microsoft Office PowerPoint</Application>
  <PresentationFormat>On-screen Show (4:3)</PresentationFormat>
  <Paragraphs>34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The Bible Tells Me, So</vt:lpstr>
      <vt:lpstr>Slide 3</vt:lpstr>
      <vt:lpstr>Slide 4</vt:lpstr>
      <vt:lpstr>Slide 5</vt:lpstr>
      <vt:lpstr>Slide 6</vt:lpstr>
      <vt:lpstr>I. Elicited Response </vt:lpstr>
      <vt:lpstr>Slide 8</vt:lpstr>
      <vt:lpstr>Slide 9</vt:lpstr>
      <vt:lpstr>Slide 10</vt:lpstr>
      <vt:lpstr>Slide 11</vt:lpstr>
      <vt:lpstr>Slide 12</vt:lpstr>
      <vt:lpstr>II. Equipped  </vt:lpstr>
      <vt:lpstr>Slide 14</vt:lpstr>
      <vt:lpstr>Slide 15</vt:lpstr>
      <vt:lpstr>Slide 16</vt:lpstr>
      <vt:lpstr>Slide 17</vt:lpstr>
      <vt:lpstr>Slide 18</vt:lpstr>
      <vt:lpstr>III. Head of the Body </vt:lpstr>
      <vt:lpstr>Slide 20</vt:lpstr>
      <vt:lpstr>Slide 21</vt:lpstr>
      <vt:lpstr>Slide 22</vt:lpstr>
      <vt:lpstr>IV. 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Langworthy</dc:creator>
  <cp:lastModifiedBy>Roger Langworthy</cp:lastModifiedBy>
  <cp:revision>172</cp:revision>
  <dcterms:created xsi:type="dcterms:W3CDTF">2010-04-18T00:31:04Z</dcterms:created>
  <dcterms:modified xsi:type="dcterms:W3CDTF">2011-09-11T12:01:48Z</dcterms:modified>
</cp:coreProperties>
</file>