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1" r:id="rId2"/>
    <p:sldId id="303" r:id="rId3"/>
    <p:sldId id="257" r:id="rId4"/>
    <p:sldId id="305" r:id="rId5"/>
    <p:sldId id="284" r:id="rId6"/>
    <p:sldId id="301" r:id="rId7"/>
    <p:sldId id="302" r:id="rId8"/>
    <p:sldId id="300" r:id="rId9"/>
    <p:sldId id="277" r:id="rId10"/>
    <p:sldId id="306" r:id="rId11"/>
    <p:sldId id="307" r:id="rId12"/>
    <p:sldId id="308" r:id="rId13"/>
    <p:sldId id="309" r:id="rId14"/>
    <p:sldId id="310" r:id="rId15"/>
    <p:sldId id="259" r:id="rId16"/>
    <p:sldId id="304" r:id="rId17"/>
    <p:sldId id="278" r:id="rId18"/>
    <p:sldId id="260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6717E-7451-4AAC-AE4F-040905B6F42B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D0BE3-38F4-4745-A3FC-35694D04FF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D0BE3-38F4-4745-A3FC-35694D04FF2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3000">
                <a:srgbClr val="800000">
                  <a:shade val="30000"/>
                  <a:satMod val="115000"/>
                  <a:alpha val="0"/>
                </a:srgbClr>
              </a:gs>
              <a:gs pos="50000">
                <a:srgbClr val="800000">
                  <a:shade val="67500"/>
                  <a:satMod val="115000"/>
                </a:srgbClr>
              </a:gs>
              <a:gs pos="100000">
                <a:srgbClr val="80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800000"/>
            </a:gs>
            <a:gs pos="0">
              <a:srgbClr val="003300"/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They forgot</a:t>
            </a:r>
          </a:p>
          <a:p>
            <a:pPr lvl="1"/>
            <a:r>
              <a:rPr lang="en-US" dirty="0" smtClean="0"/>
              <a:t>106:7 – rebelled at the Red Sea</a:t>
            </a:r>
            <a:endParaRPr lang="en-US" dirty="0" smtClean="0"/>
          </a:p>
          <a:p>
            <a:pPr lvl="1"/>
            <a:r>
              <a:rPr lang="en-US" dirty="0" smtClean="0"/>
              <a:t>106:13 – rebelled against Moses’ leadership</a:t>
            </a:r>
            <a:endParaRPr lang="en-US" dirty="0" smtClean="0"/>
          </a:p>
          <a:p>
            <a:pPr lvl="1"/>
            <a:r>
              <a:rPr lang="en-US" dirty="0" smtClean="0"/>
              <a:t>106:21 – worshiped a grass-eating bull</a:t>
            </a:r>
          </a:p>
          <a:p>
            <a:pPr lvl="1"/>
            <a:r>
              <a:rPr lang="en-US" dirty="0" smtClean="0"/>
              <a:t>106:24 – they refused to enter the promised land</a:t>
            </a:r>
          </a:p>
          <a:p>
            <a:pPr lvl="1"/>
            <a:r>
              <a:rPr lang="en-US" dirty="0" smtClean="0"/>
              <a:t>106:28 – they worshiped Baal</a:t>
            </a:r>
          </a:p>
          <a:p>
            <a:pPr lvl="1"/>
            <a:r>
              <a:rPr lang="en-US" dirty="0" smtClean="0"/>
              <a:t>106:32 – they angered the Lord and Moses</a:t>
            </a:r>
            <a:endParaRPr lang="en-US" dirty="0" smtClean="0"/>
          </a:p>
          <a:p>
            <a:pPr lvl="1"/>
            <a:r>
              <a:rPr lang="en-US" dirty="0" smtClean="0"/>
              <a:t>107:4 – some wandered</a:t>
            </a:r>
          </a:p>
          <a:p>
            <a:pPr lvl="1"/>
            <a:r>
              <a:rPr lang="en-US" dirty="0" smtClean="0"/>
              <a:t>107:11 – some rebelled</a:t>
            </a:r>
          </a:p>
          <a:p>
            <a:pPr lvl="1"/>
            <a:r>
              <a:rPr lang="en-US" dirty="0" smtClean="0"/>
              <a:t>107:17 – some were fools</a:t>
            </a:r>
          </a:p>
          <a:p>
            <a:pPr lvl="1"/>
            <a:r>
              <a:rPr lang="en-US" dirty="0" smtClean="0"/>
              <a:t>107:23 – some went off to sea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They intervened</a:t>
            </a:r>
          </a:p>
          <a:p>
            <a:pPr lvl="1"/>
            <a:r>
              <a:rPr lang="en-US" dirty="0" smtClean="0"/>
              <a:t>106:23 - Moses</a:t>
            </a:r>
            <a:endParaRPr lang="en-US" dirty="0" smtClean="0"/>
          </a:p>
          <a:p>
            <a:pPr lvl="1"/>
            <a:r>
              <a:rPr lang="en-US" dirty="0" smtClean="0"/>
              <a:t>106:30 – </a:t>
            </a:r>
            <a:r>
              <a:rPr lang="en-US" dirty="0" err="1" smtClean="0"/>
              <a:t>Phinehas</a:t>
            </a:r>
            <a:r>
              <a:rPr lang="en-US" dirty="0" smtClean="0"/>
              <a:t> – Aaron’s grandson</a:t>
            </a:r>
          </a:p>
          <a:p>
            <a:pPr lvl="2"/>
            <a:r>
              <a:rPr lang="en-US" dirty="0" smtClean="0"/>
              <a:t>Numbers 25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The Lord rescued them</a:t>
            </a:r>
          </a:p>
          <a:p>
            <a:pPr lvl="1"/>
            <a:r>
              <a:rPr lang="en-US" dirty="0" smtClean="0"/>
              <a:t>106:4</a:t>
            </a:r>
          </a:p>
          <a:p>
            <a:pPr lvl="1"/>
            <a:r>
              <a:rPr lang="en-US" dirty="0" smtClean="0"/>
              <a:t>106:8</a:t>
            </a:r>
          </a:p>
          <a:p>
            <a:pPr lvl="1"/>
            <a:r>
              <a:rPr lang="en-US" dirty="0" smtClean="0"/>
              <a:t>106:10</a:t>
            </a:r>
          </a:p>
          <a:p>
            <a:pPr lvl="1"/>
            <a:r>
              <a:rPr lang="en-US" dirty="0" smtClean="0"/>
              <a:t>106:43</a:t>
            </a:r>
          </a:p>
          <a:p>
            <a:pPr lvl="1"/>
            <a:r>
              <a:rPr lang="en-US" dirty="0" smtClean="0"/>
              <a:t>106:47</a:t>
            </a:r>
          </a:p>
          <a:p>
            <a:pPr lvl="1"/>
            <a:r>
              <a:rPr lang="en-US" dirty="0" smtClean="0"/>
              <a:t>107:2</a:t>
            </a:r>
          </a:p>
          <a:p>
            <a:pPr lvl="1"/>
            <a:r>
              <a:rPr lang="en-US" dirty="0" smtClean="0"/>
              <a:t>107:6</a:t>
            </a:r>
          </a:p>
          <a:p>
            <a:pPr lvl="1"/>
            <a:r>
              <a:rPr lang="en-US" dirty="0" smtClean="0"/>
              <a:t>107:13</a:t>
            </a:r>
          </a:p>
          <a:p>
            <a:pPr lvl="1"/>
            <a:r>
              <a:rPr lang="en-US" dirty="0" smtClean="0"/>
              <a:t>107:19</a:t>
            </a:r>
          </a:p>
          <a:p>
            <a:pPr lvl="1"/>
            <a:r>
              <a:rPr lang="en-US" dirty="0" smtClean="0"/>
              <a:t>107:28</a:t>
            </a:r>
          </a:p>
          <a:p>
            <a:pPr lvl="1"/>
            <a:r>
              <a:rPr lang="en-US" dirty="0" smtClean="0"/>
              <a:t>107:41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Let them </a:t>
            </a:r>
            <a:r>
              <a:rPr lang="en-US" dirty="0" smtClean="0"/>
              <a:t>rejoice - his faithful love endures forever</a:t>
            </a:r>
            <a:endParaRPr lang="en-US" dirty="0" smtClean="0"/>
          </a:p>
          <a:p>
            <a:pPr lvl="1"/>
            <a:r>
              <a:rPr lang="en-US" dirty="0" smtClean="0"/>
              <a:t>106:5</a:t>
            </a:r>
          </a:p>
          <a:p>
            <a:pPr lvl="1"/>
            <a:r>
              <a:rPr lang="en-US" dirty="0" smtClean="0"/>
              <a:t>106:12</a:t>
            </a:r>
            <a:endParaRPr lang="en-US" dirty="0" smtClean="0"/>
          </a:p>
          <a:p>
            <a:pPr lvl="1"/>
            <a:r>
              <a:rPr lang="en-US" dirty="0" smtClean="0"/>
              <a:t>106:47-48</a:t>
            </a:r>
          </a:p>
          <a:p>
            <a:pPr lvl="1"/>
            <a:r>
              <a:rPr lang="en-US" dirty="0" smtClean="0"/>
              <a:t>107:8</a:t>
            </a:r>
          </a:p>
          <a:p>
            <a:pPr lvl="1"/>
            <a:r>
              <a:rPr lang="en-US" dirty="0" smtClean="0"/>
              <a:t>107:15</a:t>
            </a:r>
          </a:p>
          <a:p>
            <a:pPr lvl="1"/>
            <a:r>
              <a:rPr lang="en-US" dirty="0" smtClean="0"/>
              <a:t>107:21,22</a:t>
            </a:r>
          </a:p>
          <a:p>
            <a:pPr lvl="1"/>
            <a:r>
              <a:rPr lang="en-US" dirty="0" smtClean="0"/>
              <a:t>107:31,32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Tell </a:t>
            </a:r>
            <a:r>
              <a:rPr lang="en-US" dirty="0" smtClean="0"/>
              <a:t>others – </a:t>
            </a:r>
            <a:endParaRPr lang="en-US" dirty="0" smtClean="0"/>
          </a:p>
          <a:p>
            <a:pPr lvl="1"/>
            <a:r>
              <a:rPr lang="en-US" dirty="0" smtClean="0"/>
              <a:t>107:2</a:t>
            </a:r>
          </a:p>
          <a:p>
            <a:pPr lvl="1"/>
            <a:r>
              <a:rPr lang="en-US" dirty="0" smtClean="0"/>
              <a:t>107:43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Head of the Body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381000"/>
            <a:ext cx="2895600" cy="6172200"/>
          </a:xfrm>
        </p:spPr>
        <p:txBody>
          <a:bodyPr/>
          <a:lstStyle/>
          <a:p>
            <a:r>
              <a:rPr lang="en-US" dirty="0" smtClean="0"/>
              <a:t>The Pastor’s Stump Feature Just for fun and discovery– asking questions that arise as you read the gospels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4805"/>
          <a:stretch>
            <a:fillRect/>
          </a:stretch>
        </p:blipFill>
        <p:spPr bwMode="auto">
          <a:xfrm>
            <a:off x="5334000" y="152400"/>
            <a:ext cx="3657600" cy="461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419600"/>
            <a:ext cx="2133600" cy="185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r="7724"/>
          <a:stretch>
            <a:fillRect/>
          </a:stretch>
        </p:blipFill>
        <p:spPr bwMode="auto">
          <a:xfrm>
            <a:off x="152400" y="152400"/>
            <a:ext cx="21621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IV.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God’s Rescue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Faithful Love of the Lord</a:t>
            </a:r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6353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Acts of God’s Kindness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Psalms 106-107</a:t>
            </a:r>
          </a:p>
          <a:p>
            <a:pPr lvl="1"/>
            <a:r>
              <a:rPr lang="en-US" dirty="0" smtClean="0"/>
              <a:t>Like our ancestors we have sinned</a:t>
            </a:r>
          </a:p>
          <a:p>
            <a:pPr lvl="1"/>
            <a:r>
              <a:rPr lang="en-US" dirty="0" smtClean="0"/>
              <a:t>Even so…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They Forgot</a:t>
            </a:r>
          </a:p>
          <a:p>
            <a:r>
              <a:rPr lang="en-US" dirty="0" smtClean="0"/>
              <a:t>They intervened</a:t>
            </a:r>
          </a:p>
          <a:p>
            <a:r>
              <a:rPr lang="en-US" dirty="0" smtClean="0"/>
              <a:t>The Lord Rescued them</a:t>
            </a:r>
          </a:p>
          <a:p>
            <a:r>
              <a:rPr lang="en-US" dirty="0" smtClean="0"/>
              <a:t>Let them rejoice</a:t>
            </a:r>
          </a:p>
          <a:p>
            <a:r>
              <a:rPr lang="en-US" dirty="0" smtClean="0"/>
              <a:t>Tell others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Your Response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sinned like our ancestors</a:t>
            </a:r>
          </a:p>
          <a:p>
            <a:pPr lvl="1"/>
            <a:r>
              <a:rPr lang="en-US" dirty="0" smtClean="0"/>
              <a:t>James 4:1-10</a:t>
            </a:r>
          </a:p>
          <a:p>
            <a:pPr lvl="2"/>
            <a:r>
              <a:rPr lang="en-US" dirty="0" smtClean="0"/>
              <a:t>Friendship with the world makes you enemies of God</a:t>
            </a:r>
          </a:p>
          <a:p>
            <a:pPr lvl="2"/>
            <a:r>
              <a:rPr lang="en-US" dirty="0" smtClean="0"/>
              <a:t>Humbles yourselves, purify your hearts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Intervene</a:t>
            </a:r>
          </a:p>
          <a:p>
            <a:pPr lvl="1"/>
            <a:r>
              <a:rPr lang="en-US" sz="3000" dirty="0" smtClean="0"/>
              <a:t>Jude </a:t>
            </a:r>
            <a:r>
              <a:rPr lang="en-US" sz="3000" dirty="0" smtClean="0"/>
              <a:t>1:20 - </a:t>
            </a:r>
            <a:r>
              <a:rPr lang="en-US" sz="3000" dirty="0" smtClean="0"/>
              <a:t>23</a:t>
            </a:r>
            <a:r>
              <a:rPr lang="en-US" sz="3000" b="1" dirty="0" smtClean="0"/>
              <a:t> </a:t>
            </a:r>
            <a:r>
              <a:rPr lang="en-US" sz="3000" baseline="30000" dirty="0" smtClean="0"/>
              <a:t>20</a:t>
            </a:r>
            <a:r>
              <a:rPr lang="en-US" sz="3000" dirty="0" smtClean="0"/>
              <a:t>But you, dear friends, must build each other up in your most holy faith, pray in the power of the Holy Spirit</a:t>
            </a:r>
            <a:r>
              <a:rPr lang="en-US" sz="3000" dirty="0" smtClean="0"/>
              <a:t>,</a:t>
            </a:r>
            <a:r>
              <a:rPr lang="en-US" sz="3000" dirty="0" smtClean="0"/>
              <a:t>  </a:t>
            </a:r>
            <a:r>
              <a:rPr lang="en-US" sz="3000" baseline="30000" dirty="0" smtClean="0"/>
              <a:t>21</a:t>
            </a:r>
            <a:r>
              <a:rPr lang="en-US" sz="3000" dirty="0" smtClean="0"/>
              <a:t>and await the mercy of our Lord Jesus Christ, who will bring you eternal life. In this way, you will keep yourselves safe in God’s love.  </a:t>
            </a:r>
            <a:r>
              <a:rPr lang="en-US" sz="3000" baseline="30000" dirty="0" smtClean="0"/>
              <a:t>22</a:t>
            </a:r>
            <a:r>
              <a:rPr lang="en-US" sz="3000" dirty="0" smtClean="0"/>
              <a:t>And you must show mercy </a:t>
            </a:r>
            <a:r>
              <a:rPr lang="en-US" sz="3000" dirty="0" smtClean="0"/>
              <a:t>to </a:t>
            </a:r>
            <a:r>
              <a:rPr lang="en-US" sz="3000" dirty="0" smtClean="0"/>
              <a:t>those whose faith is wavering. </a:t>
            </a:r>
            <a:r>
              <a:rPr lang="en-US" sz="3000" baseline="30000" dirty="0" smtClean="0"/>
              <a:t>23</a:t>
            </a:r>
            <a:r>
              <a:rPr lang="en-US" sz="3000" dirty="0" smtClean="0"/>
              <a:t>Rescue </a:t>
            </a:r>
            <a:r>
              <a:rPr lang="en-US" sz="3000" dirty="0" smtClean="0"/>
              <a:t>others by snatching them from the flames of judgment. Show mercy to still others</a:t>
            </a:r>
            <a:r>
              <a:rPr lang="en-US" sz="3000" dirty="0" smtClean="0"/>
              <a:t>, </a:t>
            </a:r>
            <a:r>
              <a:rPr lang="en-US" sz="3000" dirty="0" smtClean="0"/>
              <a:t>but do so with great caution, hating the sins that contaminate their lives</a:t>
            </a:r>
            <a:r>
              <a:rPr lang="en-US" sz="3000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pPr lvl="1"/>
            <a:r>
              <a:rPr lang="en-US" dirty="0" smtClean="0"/>
              <a:t>Ezekiel 22:30 - 31</a:t>
            </a:r>
            <a:r>
              <a:rPr lang="en-US" b="1" dirty="0" smtClean="0"/>
              <a:t> </a:t>
            </a:r>
            <a:r>
              <a:rPr lang="en-US" baseline="30000" dirty="0" smtClean="0"/>
              <a:t>30</a:t>
            </a:r>
            <a:r>
              <a:rPr lang="en-US" dirty="0" smtClean="0"/>
              <a:t>“I looked for someone who might rebuild the wall of righteousness that guards the land. I searched for someone to stand in the gap in the wall so I wouldn’t have to destroy the land, but I found no one.  </a:t>
            </a:r>
            <a:r>
              <a:rPr lang="en-US" baseline="30000" dirty="0" smtClean="0"/>
              <a:t>31</a:t>
            </a:r>
            <a:r>
              <a:rPr lang="en-US" dirty="0" smtClean="0"/>
              <a:t>So now I will pour out my fury on them, consuming them with the fire of my anger. I will heap on their heads the full penalty for all their sins. I, the Sovereign LORD, have spoken!”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Tell others – a witness</a:t>
            </a:r>
          </a:p>
          <a:p>
            <a:pPr lvl="1"/>
            <a:r>
              <a:rPr lang="en-US" dirty="0" smtClean="0"/>
              <a:t>107:2 – has the Lord redeemed you?  Then speak out!</a:t>
            </a:r>
          </a:p>
          <a:p>
            <a:pPr lvl="1"/>
            <a:r>
              <a:rPr lang="en-US" dirty="0" smtClean="0"/>
              <a:t>107:42-43</a:t>
            </a:r>
            <a:endParaRPr lang="en-US" dirty="0" smtClean="0"/>
          </a:p>
          <a:p>
            <a:pPr lvl="2"/>
            <a:r>
              <a:rPr lang="en-US" dirty="0" smtClean="0"/>
              <a:t>Wicked are struck silent</a:t>
            </a:r>
          </a:p>
          <a:p>
            <a:pPr lvl="2"/>
            <a:r>
              <a:rPr lang="en-US" dirty="0" smtClean="0"/>
              <a:t>See in our history the faithful love of the </a:t>
            </a:r>
            <a:r>
              <a:rPr lang="en-US" dirty="0" smtClean="0"/>
              <a:t>Lord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8380</TotalTime>
  <Words>310</Words>
  <Application>Microsoft Office PowerPoint</Application>
  <PresentationFormat>On-screen Show (4:3)</PresentationFormat>
  <Paragraphs>66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God’s Rescue  The Faithful Love of the Lord</vt:lpstr>
      <vt:lpstr>I. Acts of God’s Kindness </vt:lpstr>
      <vt:lpstr>Slide 4</vt:lpstr>
      <vt:lpstr>II. Your Response  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III. Head of the Body </vt:lpstr>
      <vt:lpstr>Slide 16</vt:lpstr>
      <vt:lpstr>Slide 17</vt:lpstr>
      <vt:lpstr>IV. 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165</cp:revision>
  <dcterms:created xsi:type="dcterms:W3CDTF">2010-04-18T00:31:04Z</dcterms:created>
  <dcterms:modified xsi:type="dcterms:W3CDTF">2011-09-03T22:01:34Z</dcterms:modified>
</cp:coreProperties>
</file>