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8" r:id="rId2"/>
    <p:sldId id="262" r:id="rId3"/>
    <p:sldId id="310" r:id="rId4"/>
    <p:sldId id="311" r:id="rId5"/>
    <p:sldId id="312" r:id="rId6"/>
    <p:sldId id="313" r:id="rId7"/>
    <p:sldId id="314" r:id="rId8"/>
    <p:sldId id="315" r:id="rId9"/>
    <p:sldId id="316" r:id="rId10"/>
    <p:sldId id="319" r:id="rId11"/>
    <p:sldId id="256" r:id="rId12"/>
    <p:sldId id="257" r:id="rId13"/>
    <p:sldId id="307" r:id="rId14"/>
    <p:sldId id="290" r:id="rId15"/>
    <p:sldId id="306" r:id="rId16"/>
    <p:sldId id="292" r:id="rId17"/>
    <p:sldId id="294" r:id="rId18"/>
    <p:sldId id="303" r:id="rId19"/>
    <p:sldId id="295" r:id="rId20"/>
    <p:sldId id="293" r:id="rId21"/>
    <p:sldId id="284" r:id="rId22"/>
    <p:sldId id="269" r:id="rId23"/>
    <p:sldId id="301" r:id="rId24"/>
    <p:sldId id="308" r:id="rId25"/>
    <p:sldId id="309" r:id="rId26"/>
    <p:sldId id="302" r:id="rId27"/>
    <p:sldId id="300" r:id="rId28"/>
    <p:sldId id="259" r:id="rId29"/>
    <p:sldId id="277" r:id="rId30"/>
    <p:sldId id="278" r:id="rId31"/>
    <p:sldId id="260" r:id="rId32"/>
    <p:sldId id="279" r:id="rId33"/>
    <p:sldId id="280" r:id="rId34"/>
    <p:sldId id="281" r:id="rId35"/>
    <p:sldId id="282" r:id="rId36"/>
    <p:sldId id="28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00"/>
    <a:srgbClr val="4DB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7" autoAdjust="0"/>
    <p:restoredTop sz="94576" autoAdjust="0"/>
  </p:normalViewPr>
  <p:slideViewPr>
    <p:cSldViewPr>
      <p:cViewPr varScale="1">
        <p:scale>
          <a:sx n="73" d="100"/>
          <a:sy n="73" d="100"/>
        </p:scale>
        <p:origin x="-1032" y="-10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07597B-3C05-45A0-9308-CDB7789B764A}" type="datetimeFigureOut">
              <a:rPr lang="en-US" smtClean="0"/>
              <a:pPr/>
              <a:t>4/23/2011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597B-3C05-45A0-9308-CDB7789B764A}" type="datetimeFigureOut">
              <a:rPr lang="en-US" smtClean="0"/>
              <a:pPr/>
              <a:t>4/23/2011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597B-3C05-45A0-9308-CDB7789B764A}" type="datetimeFigureOut">
              <a:rPr lang="en-US" smtClean="0"/>
              <a:pPr/>
              <a:t>4/23/2011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63000">
                <a:srgbClr val="800000">
                  <a:shade val="30000"/>
                  <a:satMod val="115000"/>
                  <a:alpha val="0"/>
                </a:srgbClr>
              </a:gs>
              <a:gs pos="50000">
                <a:srgbClr val="800000">
                  <a:shade val="67500"/>
                  <a:satMod val="115000"/>
                </a:srgbClr>
              </a:gs>
              <a:gs pos="100000">
                <a:srgbClr val="80000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Tx/>
              <a:buBlip>
                <a:blip r:embed="rId2"/>
              </a:buBlip>
              <a:defRPr/>
            </a:lvl1pPr>
            <a:lvl2pPr>
              <a:buFontTx/>
              <a:buBlip>
                <a:blip r:embed="rId3"/>
              </a:buBlip>
              <a:defRPr/>
            </a:lvl2pPr>
            <a:lvl3pP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597B-3C05-45A0-9308-CDB7789B764A}" type="datetimeFigureOut">
              <a:rPr lang="en-US" smtClean="0"/>
              <a:pPr/>
              <a:t>4/23/2011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597B-3C05-45A0-9308-CDB7789B764A}" type="datetimeFigureOut">
              <a:rPr lang="en-US" smtClean="0"/>
              <a:pPr/>
              <a:t>4/23/2011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597B-3C05-45A0-9308-CDB7789B764A}" type="datetimeFigureOut">
              <a:rPr lang="en-US" smtClean="0"/>
              <a:pPr/>
              <a:t>4/23/2011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07597B-3C05-45A0-9308-CDB7789B764A}" type="datetimeFigureOut">
              <a:rPr lang="en-US" smtClean="0"/>
              <a:pPr/>
              <a:t>4/23/2011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597B-3C05-45A0-9308-CDB7789B764A}" type="datetimeFigureOut">
              <a:rPr lang="en-US" smtClean="0"/>
              <a:pPr/>
              <a:t>4/23/2011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597B-3C05-45A0-9308-CDB7789B764A}" type="datetimeFigureOut">
              <a:rPr lang="en-US" smtClean="0"/>
              <a:pPr/>
              <a:t>4/23/2011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597B-3C05-45A0-9308-CDB7789B764A}" type="datetimeFigureOut">
              <a:rPr lang="en-US" smtClean="0"/>
              <a:pPr/>
              <a:t>4/23/2011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597B-3C05-45A0-9308-CDB7789B764A}" type="datetimeFigureOut">
              <a:rPr lang="en-US" smtClean="0"/>
              <a:pPr/>
              <a:t>4/23/2011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4BAF0-AFD1-4555-BB48-693BB65D5E20}"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800000"/>
            </a:gs>
            <a:gs pos="0">
              <a:srgbClr val="003300"/>
            </a:gs>
            <a:gs pos="100000">
              <a:schemeClr val="bg2">
                <a:shade val="30000"/>
                <a:satMod val="200000"/>
              </a:schemeClr>
            </a:gs>
            <a:gs pos="100000">
              <a:schemeClr val="bg2">
                <a:shade val="30000"/>
                <a:satMod val="200000"/>
              </a:schemeClr>
            </a:gs>
            <a:gs pos="100000">
              <a:schemeClr val="bg2">
                <a:shade val="30000"/>
                <a:satMod val="20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597B-3C05-45A0-9308-CDB7789B764A}" type="datetimeFigureOut">
              <a:rPr lang="en-US" smtClean="0"/>
              <a:pPr/>
              <a:t>4/23/2011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4BAF0-AFD1-4555-BB48-693BB65D5E2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3">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4">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5">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txStyles>
    <p:titleStyle>
      <a:lvl1pPr algn="ctr" defTabSz="914400" rtl="0" eaLnBrk="1" latinLnBrk="0" hangingPunct="1">
        <a:spcBef>
          <a:spcPct val="0"/>
        </a:spcBef>
        <a:buNone/>
        <a:defRPr sz="4400" kern="1200">
          <a:solidFill>
            <a:schemeClr val="tx1"/>
          </a:solidFill>
          <a:effectLst>
            <a:outerShdw blurRad="50800" dist="50800" dir="5400000" algn="ctr" rotWithShape="0">
              <a:schemeClr val="bg1"/>
            </a:outerShdw>
          </a:effectLst>
          <a:latin typeface="+mj-lt"/>
          <a:ea typeface="+mj-ea"/>
          <a:cs typeface="+mj-cs"/>
        </a:defRPr>
      </a:lvl1pPr>
    </p:titleStyle>
    <p:bodyStyle>
      <a:lvl1pPr marL="342900" indent="-342900" algn="l" defTabSz="914400" rtl="0" eaLnBrk="1" latinLnBrk="0" hangingPunct="1">
        <a:spcBef>
          <a:spcPct val="20000"/>
        </a:spcBef>
        <a:buFontTx/>
        <a:buBlip>
          <a:blip r:embed="rId13"/>
        </a:buBlip>
        <a:defRPr sz="2800" kern="1200">
          <a:solidFill>
            <a:schemeClr val="tx1"/>
          </a:solidFill>
          <a:effectLst>
            <a:outerShdw blurRad="50800" dist="50800" dir="5400000" algn="ctr" rotWithShape="0">
              <a:schemeClr val="bg1"/>
            </a:outerShdw>
          </a:effectLst>
          <a:latin typeface="+mn-lt"/>
          <a:ea typeface="+mn-ea"/>
          <a:cs typeface="+mn-cs"/>
        </a:defRPr>
      </a:lvl1pPr>
      <a:lvl2pPr marL="742950" indent="-285750" algn="l" defTabSz="914400" rtl="0" eaLnBrk="1" latinLnBrk="0" hangingPunct="1">
        <a:spcBef>
          <a:spcPct val="20000"/>
        </a:spcBef>
        <a:buFontTx/>
        <a:buBlip>
          <a:blip r:embed="rId14"/>
        </a:buBlip>
        <a:defRPr sz="2800" kern="1200">
          <a:solidFill>
            <a:schemeClr val="tx1"/>
          </a:solidFill>
          <a:effectLst>
            <a:outerShdw blurRad="50800" dist="50800" dir="5400000" algn="ctr" rotWithShape="0">
              <a:schemeClr val="bg1"/>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effectLst>
            <a:outerShdw blurRad="50800" dist="50800" dir="5400000" algn="ctr" rotWithShape="0">
              <a:schemeClr val="bg1"/>
            </a:outerShdw>
          </a:effectLst>
          <a:latin typeface="+mn-lt"/>
          <a:ea typeface="+mn-ea"/>
          <a:cs typeface="+mn-cs"/>
        </a:defRPr>
      </a:lvl3pPr>
      <a:lvl4pPr marL="1600200" indent="-228600" algn="l" defTabSz="914400" rtl="0" eaLnBrk="1" latinLnBrk="0" hangingPunct="1">
        <a:spcBef>
          <a:spcPct val="20000"/>
        </a:spcBef>
        <a:buFont typeface="Courier New" pitchFamily="49" charset="0"/>
        <a:buChar char="o"/>
        <a:defRPr sz="2800" kern="1200">
          <a:solidFill>
            <a:schemeClr val="tx1"/>
          </a:solidFill>
          <a:effectLst>
            <a:outerShdw blurRad="50800" dist="50800" dir="5400000" algn="ctr" rotWithShape="0">
              <a:schemeClr val="bg1"/>
            </a:outerShdw>
          </a:effectLst>
          <a:latin typeface="+mn-lt"/>
          <a:ea typeface="+mn-ea"/>
          <a:cs typeface="+mn-cs"/>
        </a:defRPr>
      </a:lvl4pPr>
      <a:lvl5pPr marL="2057400" indent="-228600" algn="l" defTabSz="914400" rtl="0" eaLnBrk="1" latinLnBrk="0" hangingPunct="1">
        <a:spcBef>
          <a:spcPct val="20000"/>
        </a:spcBef>
        <a:buFontTx/>
        <a:buBlip>
          <a:blip r:embed="rId15"/>
        </a:buBlip>
        <a:defRPr sz="2800" kern="1200">
          <a:solidFill>
            <a:schemeClr val="tx1"/>
          </a:solidFill>
          <a:effectLst>
            <a:outerShdw blurRad="50800" dist="50800" dir="5400000" algn="ctr" rotWithShape="0">
              <a:schemeClr val="bg1"/>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sodahead.com/entertainment/from-kid-rock-to-bruce-springsteen-who-is-the-most-all-american-rocker/question-166991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Resurrection Revelation</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 Unveiled Presence </a:t>
            </a:r>
            <a:endParaRPr lang="en-US" dirty="0"/>
          </a:p>
        </p:txBody>
      </p:sp>
      <p:sp>
        <p:nvSpPr>
          <p:cNvPr id="3" name="Content Placeholder 2"/>
          <p:cNvSpPr>
            <a:spLocks noGrp="1"/>
          </p:cNvSpPr>
          <p:nvPr>
            <p:ph idx="1"/>
          </p:nvPr>
        </p:nvSpPr>
        <p:spPr/>
        <p:txBody>
          <a:bodyPr>
            <a:normAutofit/>
          </a:bodyPr>
          <a:lstStyle/>
          <a:p>
            <a:endParaRPr lang="en-US" dirty="0" smtClean="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1028" name="Picture 4" descr="http://www.homeworship101.com/images/temple_tabernacle1.jpg"/>
          <p:cNvPicPr>
            <a:picLocks noChangeAspect="1" noChangeArrowheads="1"/>
          </p:cNvPicPr>
          <p:nvPr/>
        </p:nvPicPr>
        <p:blipFill>
          <a:blip r:embed="rId2" cstate="print"/>
          <a:srcRect/>
          <a:stretch>
            <a:fillRect/>
          </a:stretch>
        </p:blipFill>
        <p:spPr bwMode="auto">
          <a:xfrm>
            <a:off x="0" y="457200"/>
            <a:ext cx="9131469" cy="5867400"/>
          </a:xfrm>
          <a:prstGeom prst="rect">
            <a:avLst/>
          </a:prstGeom>
          <a:noFill/>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534400" cy="6172200"/>
          </a:xfrm>
        </p:spPr>
        <p:txBody>
          <a:bodyPr/>
          <a:lstStyle/>
          <a:p>
            <a:r>
              <a:rPr lang="en-US" dirty="0" smtClean="0"/>
              <a:t>Exodus 26:31-35 – Tabernacle Veil</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838878"/>
            <a:ext cx="9163346" cy="609532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2050" name="Picture 2" descr="http://worshippingchristian.org/images/blog/first_temple.jpg"/>
          <p:cNvPicPr>
            <a:picLocks noChangeAspect="1" noChangeArrowheads="1"/>
          </p:cNvPicPr>
          <p:nvPr/>
        </p:nvPicPr>
        <p:blipFill>
          <a:blip r:embed="rId2" cstate="print"/>
          <a:srcRect l="2581" t="3695" r="1935" b="2079"/>
          <a:stretch>
            <a:fillRect/>
          </a:stretch>
        </p:blipFill>
        <p:spPr bwMode="auto">
          <a:xfrm>
            <a:off x="0" y="247135"/>
            <a:ext cx="9149976" cy="6306065"/>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r>
              <a:rPr lang="en-US" dirty="0" smtClean="0"/>
              <a:t>2 Chronicles 3:14 – Temple Veil</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52400" y="915851"/>
            <a:ext cx="8763000" cy="594214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172200"/>
          </a:xfrm>
        </p:spPr>
        <p:txBody>
          <a:bodyPr/>
          <a:lstStyle/>
          <a:p>
            <a:r>
              <a:rPr lang="en-US" dirty="0" smtClean="0"/>
              <a:t>Hebrews 9:6-8 – High Priest’s offering for </a:t>
            </a:r>
            <a:r>
              <a:rPr lang="en-US" dirty="0" smtClean="0"/>
              <a:t>forgiveness</a:t>
            </a:r>
            <a:endParaRPr lang="en-US" dirty="0" smtClean="0"/>
          </a:p>
        </p:txBody>
      </p:sp>
      <p:pic>
        <p:nvPicPr>
          <p:cNvPr id="4" name="Picture 2"/>
          <p:cNvPicPr>
            <a:picLocks noChangeAspect="1" noChangeArrowheads="1"/>
          </p:cNvPicPr>
          <p:nvPr/>
        </p:nvPicPr>
        <p:blipFill>
          <a:blip r:embed="rId2" cstate="print"/>
          <a:srcRect/>
          <a:stretch>
            <a:fillRect/>
          </a:stretch>
        </p:blipFill>
        <p:spPr bwMode="auto">
          <a:xfrm>
            <a:off x="457200" y="742950"/>
            <a:ext cx="8153400" cy="6115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0"/>
            <a:ext cx="8534400" cy="1981200"/>
          </a:xfrm>
        </p:spPr>
        <p:txBody>
          <a:bodyPr>
            <a:normAutofit/>
          </a:bodyPr>
          <a:lstStyle/>
          <a:p>
            <a:r>
              <a:rPr lang="en-US" dirty="0" smtClean="0"/>
              <a:t>Matthew 27:50-52</a:t>
            </a:r>
          </a:p>
        </p:txBody>
      </p:sp>
      <p:pic>
        <p:nvPicPr>
          <p:cNvPr id="5122" name="Picture 2"/>
          <p:cNvPicPr>
            <a:picLocks noChangeAspect="1" noChangeArrowheads="1"/>
          </p:cNvPicPr>
          <p:nvPr/>
        </p:nvPicPr>
        <p:blipFill>
          <a:blip r:embed="rId2" cstate="print"/>
          <a:srcRect/>
          <a:stretch>
            <a:fillRect/>
          </a:stretch>
        </p:blipFill>
        <p:spPr bwMode="auto">
          <a:xfrm>
            <a:off x="0" y="0"/>
            <a:ext cx="6633393" cy="4510087"/>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810000" y="3169285"/>
            <a:ext cx="5638800" cy="368871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r>
              <a:rPr lang="en-US" dirty="0" smtClean="0"/>
              <a:t>Hebrews 9:11-12</a:t>
            </a:r>
          </a:p>
          <a:p>
            <a:pPr lvl="1"/>
            <a:r>
              <a:rPr lang="en-US" dirty="0" smtClean="0"/>
              <a:t>Jesus entered </a:t>
            </a:r>
            <a:r>
              <a:rPr lang="en-US" u="sng" dirty="0" smtClean="0"/>
              <a:t>heaven’s</a:t>
            </a:r>
            <a:r>
              <a:rPr lang="en-US" dirty="0" smtClean="0"/>
              <a:t> Most Holy Place</a:t>
            </a:r>
          </a:p>
          <a:p>
            <a:pPr lvl="1"/>
            <a:r>
              <a:rPr lang="en-US" dirty="0" smtClean="0"/>
              <a:t>With his own </a:t>
            </a:r>
            <a:r>
              <a:rPr lang="en-US" u="sng" dirty="0" smtClean="0"/>
              <a:t>blood</a:t>
            </a:r>
          </a:p>
          <a:p>
            <a:pPr lvl="1"/>
            <a:r>
              <a:rPr lang="en-US" dirty="0" smtClean="0"/>
              <a:t>Securing our </a:t>
            </a:r>
            <a:r>
              <a:rPr lang="en-US" u="sng" dirty="0" smtClean="0"/>
              <a:t>redemption</a:t>
            </a:r>
          </a:p>
          <a:p>
            <a:r>
              <a:rPr lang="en-US" dirty="0" smtClean="0"/>
              <a:t>Hebrews 10:19-20</a:t>
            </a:r>
          </a:p>
          <a:p>
            <a:pPr lvl="1"/>
            <a:r>
              <a:rPr lang="en-US" dirty="0" smtClean="0"/>
              <a:t>We can </a:t>
            </a:r>
            <a:r>
              <a:rPr lang="en-US" u="sng" dirty="0" smtClean="0"/>
              <a:t>boldly</a:t>
            </a:r>
            <a:r>
              <a:rPr lang="en-US" dirty="0" smtClean="0"/>
              <a:t> enter heaven’s Most Holy Place</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32769" name="Picture 1" descr="C:\Users\Owner\Documents\My Documents\My Pictures\20's mudball\DSCN316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3962400" cy="6172200"/>
          </a:xfrm>
        </p:spPr>
        <p:txBody>
          <a:bodyPr/>
          <a:lstStyle/>
          <a:p>
            <a:pPr lvl="1"/>
            <a:r>
              <a:rPr lang="en-US" dirty="0" smtClean="0"/>
              <a:t>Jesus opened the way through the curtain (NASB - through the veil, that is, His </a:t>
            </a:r>
            <a:r>
              <a:rPr lang="en-US" u="sng" dirty="0" smtClean="0"/>
              <a:t>flesh</a:t>
            </a:r>
            <a:r>
              <a:rPr lang="en-US" dirty="0" smtClean="0"/>
              <a:t>)</a:t>
            </a:r>
          </a:p>
          <a:p>
            <a:pPr lvl="1"/>
            <a:r>
              <a:rPr lang="en-US" dirty="0" smtClean="0"/>
              <a:t>Go right into the </a:t>
            </a:r>
            <a:r>
              <a:rPr lang="en-US" u="sng" dirty="0" smtClean="0"/>
              <a:t>presence</a:t>
            </a:r>
            <a:r>
              <a:rPr lang="en-US" dirty="0" smtClean="0"/>
              <a:t> of God</a:t>
            </a:r>
          </a:p>
        </p:txBody>
      </p:sp>
      <p:pic>
        <p:nvPicPr>
          <p:cNvPr id="4099" name="Picture 3"/>
          <p:cNvPicPr>
            <a:picLocks noChangeAspect="1" noChangeArrowheads="1"/>
          </p:cNvPicPr>
          <p:nvPr/>
        </p:nvPicPr>
        <p:blipFill>
          <a:blip r:embed="rId2" cstate="print"/>
          <a:srcRect/>
          <a:stretch>
            <a:fillRect/>
          </a:stretch>
        </p:blipFill>
        <p:spPr bwMode="auto">
          <a:xfrm>
            <a:off x="4378295" y="58928"/>
            <a:ext cx="4765705" cy="679907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pPr algn="l"/>
            <a:r>
              <a:rPr lang="en-US" dirty="0" smtClean="0"/>
              <a:t>II. Unveiled Resurrection Revelation  </a:t>
            </a:r>
            <a:endParaRPr lang="en-US" dirty="0"/>
          </a:p>
        </p:txBody>
      </p:sp>
      <p:sp>
        <p:nvSpPr>
          <p:cNvPr id="3" name="Content Placeholder 2"/>
          <p:cNvSpPr>
            <a:spLocks noGrp="1"/>
          </p:cNvSpPr>
          <p:nvPr>
            <p:ph idx="1"/>
          </p:nvPr>
        </p:nvSpPr>
        <p:spPr/>
        <p:txBody>
          <a:bodyPr>
            <a:normAutofit/>
          </a:bodyPr>
          <a:lstStyle/>
          <a:p>
            <a:r>
              <a:rPr lang="en-US" dirty="0" smtClean="0"/>
              <a:t>Romans 1:1-4</a:t>
            </a:r>
          </a:p>
          <a:p>
            <a:pPr lvl="1"/>
            <a:r>
              <a:rPr lang="en-US" u="sng" dirty="0" smtClean="0"/>
              <a:t>Good</a:t>
            </a:r>
            <a:r>
              <a:rPr lang="en-US" dirty="0" smtClean="0"/>
              <a:t> news about God’s son</a:t>
            </a:r>
          </a:p>
          <a:p>
            <a:pPr lvl="1"/>
            <a:r>
              <a:rPr lang="en-US" dirty="0" smtClean="0"/>
              <a:t>Shown to be God’s son when he </a:t>
            </a:r>
            <a:r>
              <a:rPr lang="en-US" u="sng" dirty="0" smtClean="0"/>
              <a:t>raised</a:t>
            </a:r>
            <a:r>
              <a:rPr lang="en-US" dirty="0" smtClean="0"/>
              <a:t> from the dead</a:t>
            </a:r>
          </a:p>
          <a:p>
            <a:pPr lvl="1"/>
            <a:r>
              <a:rPr lang="en-US" dirty="0" smtClean="0"/>
              <a:t>He is Jesus Christ our </a:t>
            </a:r>
            <a:r>
              <a:rPr lang="en-US" u="sng" dirty="0" smtClean="0"/>
              <a:t>lord</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r>
              <a:rPr lang="en-US" dirty="0" smtClean="0"/>
              <a:t>1 Corinthians 15</a:t>
            </a:r>
          </a:p>
          <a:p>
            <a:pPr lvl="1"/>
            <a:r>
              <a:rPr lang="en-US" dirty="0" smtClean="0"/>
              <a:t>Vs. 1-4 </a:t>
            </a:r>
            <a:r>
              <a:rPr lang="en-US" u="sng" dirty="0" smtClean="0"/>
              <a:t>reminder</a:t>
            </a:r>
            <a:r>
              <a:rPr lang="en-US" dirty="0" smtClean="0"/>
              <a:t> of Good News</a:t>
            </a:r>
          </a:p>
          <a:p>
            <a:pPr lvl="1"/>
            <a:r>
              <a:rPr lang="en-US" dirty="0" smtClean="0"/>
              <a:t>Vs. 12-19 – </a:t>
            </a:r>
            <a:r>
              <a:rPr lang="en-US" u="sng" dirty="0" smtClean="0"/>
              <a:t>absurdities</a:t>
            </a:r>
          </a:p>
          <a:p>
            <a:pPr lvl="1"/>
            <a:r>
              <a:rPr lang="en-US" dirty="0" smtClean="0"/>
              <a:t>Vs. 20-26 – new </a:t>
            </a:r>
            <a:r>
              <a:rPr lang="en-US" u="sng" dirty="0" smtClean="0"/>
              <a:t>life</a:t>
            </a:r>
            <a:r>
              <a:rPr lang="en-US" dirty="0" smtClean="0"/>
              <a:t> in Christ</a:t>
            </a:r>
          </a:p>
          <a:p>
            <a:pPr lvl="1"/>
            <a:r>
              <a:rPr lang="en-US" dirty="0" smtClean="0"/>
              <a:t>Vs. 35-38, 42-44 – how resurrection </a:t>
            </a:r>
            <a:r>
              <a:rPr lang="en-US" u="sng" dirty="0" smtClean="0"/>
              <a:t>works</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13314" name="Picture 2" descr="http://www.thelinkbuilders.com/images/seed-planting.jpg"/>
          <p:cNvPicPr>
            <a:picLocks noChangeAspect="1" noChangeArrowheads="1"/>
          </p:cNvPicPr>
          <p:nvPr/>
        </p:nvPicPr>
        <p:blipFill>
          <a:blip r:embed="rId2" cstate="print"/>
          <a:srcRect/>
          <a:stretch>
            <a:fillRect/>
          </a:stretch>
        </p:blipFill>
        <p:spPr bwMode="auto">
          <a:xfrm>
            <a:off x="-1191634" y="0"/>
            <a:ext cx="10335634"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47106" name="Picture 2" descr="http://wheelerroad.org/files/sprout.jpg"/>
          <p:cNvPicPr>
            <a:picLocks noChangeAspect="1" noChangeArrowheads="1"/>
          </p:cNvPicPr>
          <p:nvPr/>
        </p:nvPicPr>
        <p:blipFill>
          <a:blip r:embed="rId2" cstate="print"/>
          <a:srcRect l="1010"/>
          <a:stretch>
            <a:fillRect/>
          </a:stretch>
        </p:blipFill>
        <p:spPr bwMode="auto">
          <a:xfrm>
            <a:off x="685800" y="0"/>
            <a:ext cx="7467600" cy="7007352"/>
          </a:xfrm>
          <a:prstGeom prst="rect">
            <a:avLst/>
          </a:prstGeom>
          <a:noFill/>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46082" name="Picture 2" descr="http://images.sodahead.com/polls/000540951/polls_Wooden_Coffin_Buried_Ground_Graveyard_Photo_0045_103768_answer_3_xlarge.jpeg">
            <a:hlinkClick r:id="rId2"/>
          </p:cNvPr>
          <p:cNvPicPr>
            <a:picLocks noChangeAspect="1" noChangeArrowheads="1"/>
          </p:cNvPicPr>
          <p:nvPr/>
        </p:nvPicPr>
        <p:blipFill>
          <a:blip r:embed="rId3" cstate="print"/>
          <a:srcRect/>
          <a:stretch>
            <a:fillRect/>
          </a:stretch>
        </p:blipFill>
        <p:spPr bwMode="auto">
          <a:xfrm rot="16200000">
            <a:off x="381000" y="533400"/>
            <a:ext cx="8647963" cy="5638800"/>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381000"/>
            <a:ext cx="3657600" cy="6172200"/>
          </a:xfrm>
        </p:spPr>
        <p:txBody>
          <a:bodyPr/>
          <a:lstStyle/>
          <a:p>
            <a:r>
              <a:rPr lang="en-US" dirty="0" smtClean="0"/>
              <a:t>1 John 3:2 Dear friends, we are already God’s children, but he has not yet shown us what we will be like when Christ appears. But we do know that we will be like him, for we will see him as he really is.</a:t>
            </a:r>
          </a:p>
          <a:p>
            <a:endParaRPr lang="en-US" dirty="0"/>
          </a:p>
        </p:txBody>
      </p:sp>
      <p:pic>
        <p:nvPicPr>
          <p:cNvPr id="12292" name="Picture 4" descr="http://1.bp.blogspot.com/_aVXrJkLrxfc/S7NOpsY9FBI/AAAAAAAABoM/ENjBMVMwnc0/s1600/resurrection+of+Jesus.jpg"/>
          <p:cNvPicPr>
            <a:picLocks noChangeAspect="1" noChangeArrowheads="1"/>
          </p:cNvPicPr>
          <p:nvPr/>
        </p:nvPicPr>
        <p:blipFill>
          <a:blip r:embed="rId2" cstate="print"/>
          <a:srcRect l="4734" t="5333" r="5325" b="4000"/>
          <a:stretch>
            <a:fillRect/>
          </a:stretch>
        </p:blipFill>
        <p:spPr bwMode="auto">
          <a:xfrm>
            <a:off x="0" y="0"/>
            <a:ext cx="5084482" cy="6823910"/>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pPr lvl="1"/>
            <a:r>
              <a:rPr lang="en-US" dirty="0" smtClean="0"/>
              <a:t>Vs. 50-57 – </a:t>
            </a:r>
            <a:r>
              <a:rPr lang="en-US" u="sng" dirty="0" smtClean="0"/>
              <a:t>victory</a:t>
            </a:r>
            <a:r>
              <a:rPr lang="en-US" dirty="0" smtClean="0"/>
              <a:t> over sin and death</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III. Unveiled Future</a:t>
            </a:r>
            <a:endParaRPr lang="en-US" dirty="0"/>
          </a:p>
        </p:txBody>
      </p:sp>
      <p:sp>
        <p:nvSpPr>
          <p:cNvPr id="3" name="Content Placeholder 2"/>
          <p:cNvSpPr>
            <a:spLocks noGrp="1"/>
          </p:cNvSpPr>
          <p:nvPr>
            <p:ph idx="1"/>
          </p:nvPr>
        </p:nvSpPr>
        <p:spPr/>
        <p:txBody>
          <a:bodyPr>
            <a:normAutofit/>
          </a:bodyPr>
          <a:lstStyle/>
          <a:p>
            <a:r>
              <a:rPr lang="en-US" dirty="0" smtClean="0"/>
              <a:t>1 Thessalonians 4:13-18</a:t>
            </a:r>
          </a:p>
          <a:p>
            <a:r>
              <a:rPr lang="en-US" dirty="0" smtClean="0"/>
              <a:t>1 Peter 1:3-7</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smtClean="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50178" name="Picture 2" descr="C:\Users\Owner\Documents\My Documents\My Pictures\20's mudball\DSCN31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IV. </a:t>
            </a:r>
            <a:endParaRPr lang="en-US" sz="3600" dirty="0"/>
          </a:p>
        </p:txBody>
      </p:sp>
      <p:sp>
        <p:nvSpPr>
          <p:cNvPr id="3" name="Content Placeholder 2"/>
          <p:cNvSpPr>
            <a:spLocks noGrp="1"/>
          </p:cNvSpPr>
          <p:nvPr>
            <p:ph idx="1"/>
          </p:nvPr>
        </p:nvSpPr>
        <p:spPr/>
        <p:txBody>
          <a:bodyPr/>
          <a:lstStyle/>
          <a:p>
            <a:endParaRPr lang="en-US" dirty="0" smtClean="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4" name="Picture 3" descr="C:\Users\Owner\Documents\My Documents\My Pictures\20's mudball\DSCN3171.JPG"/>
          <p:cNvPicPr>
            <a:picLocks noChangeAspect="1" noChangeArrowheads="1"/>
          </p:cNvPicPr>
          <p:nvPr/>
        </p:nvPicPr>
        <p:blipFill>
          <a:blip r:embed="rId2" cstate="print"/>
          <a:srcRect/>
          <a:stretch>
            <a:fillRect/>
          </a:stretch>
        </p:blipFill>
        <p:spPr bwMode="auto">
          <a:xfrm>
            <a:off x="-152400" y="-114300"/>
            <a:ext cx="9296400" cy="69723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4" name="Picture 4" descr="C:\Users\Owner\Documents\My Documents\My Pictures\20's mudball\DSCN317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51202" name="Picture 2" descr="C:\Users\Owner\Documents\My Documents\My Pictures\20's mudball\DSCN3178.JPG"/>
          <p:cNvPicPr>
            <a:picLocks noChangeAspect="1" noChangeArrowheads="1"/>
          </p:cNvPicPr>
          <p:nvPr/>
        </p:nvPicPr>
        <p:blipFill>
          <a:blip r:embed="rId2" cstate="print"/>
          <a:srcRect/>
          <a:stretch>
            <a:fillRect/>
          </a:stretch>
        </p:blipFill>
        <p:spPr bwMode="auto">
          <a:xfrm>
            <a:off x="-228600" y="-95250"/>
            <a:ext cx="9372600" cy="702945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52226" name="Picture 2" descr="C:\Users\Owner\Documents\My Documents\My Pictures\20's mudball\DSCN3179.JPG"/>
          <p:cNvPicPr>
            <a:picLocks noChangeAspect="1" noChangeArrowheads="1"/>
          </p:cNvPicPr>
          <p:nvPr/>
        </p:nvPicPr>
        <p:blipFill>
          <a:blip r:embed="rId2" cstate="print"/>
          <a:srcRect/>
          <a:stretch>
            <a:fillRect/>
          </a:stretch>
        </p:blipFill>
        <p:spPr bwMode="auto">
          <a:xfrm>
            <a:off x="-76200" y="-57150"/>
            <a:ext cx="9220200" cy="6915150"/>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53250" name="Picture 2" descr="C:\Users\Owner\Documents\My Documents\My Pictures\20's mudball\DSCN31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534400" cy="6172200"/>
          </a:xfrm>
        </p:spPr>
        <p:txBody>
          <a:bodyPr/>
          <a:lstStyle/>
          <a:p>
            <a:endParaRPr lang="en-US" dirty="0"/>
          </a:p>
        </p:txBody>
      </p:sp>
      <p:pic>
        <p:nvPicPr>
          <p:cNvPr id="54274" name="Picture 2" descr="C:\Users\Owner\Documents\My Documents\My Pictures\20's mudball\DSCN3182.JPG"/>
          <p:cNvPicPr>
            <a:picLocks noChangeAspect="1" noChangeArrowheads="1"/>
          </p:cNvPicPr>
          <p:nvPr/>
        </p:nvPicPr>
        <p:blipFill>
          <a:blip r:embed="rId2" cstate="print"/>
          <a:srcRect l="14375" t="15833" r="6250" b="12500"/>
          <a:stretch>
            <a:fillRect/>
          </a:stretch>
        </p:blipFill>
        <p:spPr bwMode="auto">
          <a:xfrm>
            <a:off x="-1190847" y="-914400"/>
            <a:ext cx="12153014" cy="8229600"/>
          </a:xfrm>
          <a:prstGeom prst="rect">
            <a:avLst/>
          </a:prstGeom>
          <a:noFill/>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5715</TotalTime>
  <Words>210</Words>
  <Application>Microsoft Office PowerPoint</Application>
  <PresentationFormat>On-screen Show (4:3)</PresentationFormat>
  <Paragraphs>30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Slide 2</vt:lpstr>
      <vt:lpstr>Slide 3</vt:lpstr>
      <vt:lpstr>Slide 4</vt:lpstr>
      <vt:lpstr>Slide 5</vt:lpstr>
      <vt:lpstr>Slide 6</vt:lpstr>
      <vt:lpstr>Slide 7</vt:lpstr>
      <vt:lpstr>Slide 8</vt:lpstr>
      <vt:lpstr>Slide 9</vt:lpstr>
      <vt:lpstr>Slide 10</vt:lpstr>
      <vt:lpstr>Resurrection Revelation</vt:lpstr>
      <vt:lpstr>I. Unveiled Presence </vt:lpstr>
      <vt:lpstr>Slide 13</vt:lpstr>
      <vt:lpstr>Slide 14</vt:lpstr>
      <vt:lpstr>Slide 15</vt:lpstr>
      <vt:lpstr>Slide 16</vt:lpstr>
      <vt:lpstr>Slide 17</vt:lpstr>
      <vt:lpstr>Slide 18</vt:lpstr>
      <vt:lpstr>Slide 19</vt:lpstr>
      <vt:lpstr>Slide 20</vt:lpstr>
      <vt:lpstr>II. Unveiled Resurrection Revelation  </vt:lpstr>
      <vt:lpstr>Slide 22</vt:lpstr>
      <vt:lpstr>Slide 23</vt:lpstr>
      <vt:lpstr>Slide 24</vt:lpstr>
      <vt:lpstr>Slide 25</vt:lpstr>
      <vt:lpstr>Slide 26</vt:lpstr>
      <vt:lpstr>Slide 27</vt:lpstr>
      <vt:lpstr>III. Unveiled Future</vt:lpstr>
      <vt:lpstr>Slide 29</vt:lpstr>
      <vt:lpstr>Slide 30</vt:lpstr>
      <vt:lpstr>IV. </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Langworthy</dc:creator>
  <cp:lastModifiedBy>Roger Langworthy</cp:lastModifiedBy>
  <cp:revision>136</cp:revision>
  <dcterms:created xsi:type="dcterms:W3CDTF">2010-04-18T00:31:04Z</dcterms:created>
  <dcterms:modified xsi:type="dcterms:W3CDTF">2011-04-24T03:45:45Z</dcterms:modified>
</cp:coreProperties>
</file>