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84" r:id="rId3"/>
    <p:sldId id="285" r:id="rId4"/>
    <p:sldId id="256" r:id="rId5"/>
    <p:sldId id="257" r:id="rId6"/>
    <p:sldId id="267" r:id="rId7"/>
    <p:sldId id="270" r:id="rId8"/>
    <p:sldId id="269" r:id="rId9"/>
    <p:sldId id="268" r:id="rId10"/>
    <p:sldId id="272" r:id="rId11"/>
    <p:sldId id="276" r:id="rId12"/>
    <p:sldId id="273" r:id="rId13"/>
    <p:sldId id="277" r:id="rId14"/>
    <p:sldId id="258" r:id="rId15"/>
    <p:sldId id="271" r:id="rId16"/>
    <p:sldId id="275" r:id="rId17"/>
    <p:sldId id="274" r:id="rId18"/>
    <p:sldId id="259" r:id="rId19"/>
    <p:sldId id="278" r:id="rId20"/>
    <p:sldId id="260"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41" autoAdjust="0"/>
  </p:normalViewPr>
  <p:slideViewPr>
    <p:cSldViewPr>
      <p:cViewPr varScale="1">
        <p:scale>
          <a:sx n="66" d="100"/>
          <a:sy n="66" d="100"/>
        </p:scale>
        <p:origin x="-1014" y="-114"/>
      </p:cViewPr>
      <p:guideLst>
        <p:guide orient="horz" pos="2160"/>
        <p:guide pos="2880"/>
      </p:guideLst>
    </p:cSldViewPr>
  </p:slideViewPr>
  <p:outlineViewPr>
    <p:cViewPr>
      <p:scale>
        <a:sx n="33" d="100"/>
        <a:sy n="33" d="100"/>
      </p:scale>
      <p:origin x="0" y="54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9/11/2010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
        <p:nvSpPr>
          <p:cNvPr id="7" name="Rectangle 6"/>
          <p:cNvSpPr/>
          <p:nvPr userDrawn="1"/>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9/11/2010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9/11/2010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9/11/2010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9/11/2010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9/11/2010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100000">
              <a:schemeClr val="bg2">
                <a:shade val="30000"/>
                <a:satMod val="2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9/11/2010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Expectation</a:t>
            </a:r>
            <a:r>
              <a:rPr lang="en-US" dirty="0" smtClean="0"/>
              <a:t> of expansion</a:t>
            </a:r>
            <a:r>
              <a:rPr lang="en-US" dirty="0"/>
              <a:t> </a:t>
            </a:r>
            <a:r>
              <a:rPr lang="en-US" dirty="0" smtClean="0"/>
              <a:t>Hebrews 5:11-14</a:t>
            </a:r>
          </a:p>
          <a:p>
            <a:pPr lvl="1"/>
            <a:r>
              <a:rPr lang="en-US" dirty="0" smtClean="0"/>
              <a:t>Much </a:t>
            </a:r>
            <a:r>
              <a:rPr lang="en-US" u="sng" dirty="0" smtClean="0"/>
              <a:t>more</a:t>
            </a:r>
            <a:r>
              <a:rPr lang="en-US" dirty="0" smtClean="0"/>
              <a:t> to explain</a:t>
            </a:r>
          </a:p>
          <a:p>
            <a:pPr lvl="1"/>
            <a:r>
              <a:rPr lang="en-US" dirty="0" smtClean="0"/>
              <a:t>Spiritually </a:t>
            </a:r>
            <a:r>
              <a:rPr lang="en-US" u="sng" dirty="0" smtClean="0"/>
              <a:t>dull</a:t>
            </a:r>
            <a:r>
              <a:rPr lang="en-US" dirty="0" smtClean="0"/>
              <a:t> and don’t seem to listen</a:t>
            </a:r>
          </a:p>
          <a:p>
            <a:pPr lvl="1"/>
            <a:r>
              <a:rPr lang="en-US" dirty="0" smtClean="0"/>
              <a:t>You </a:t>
            </a:r>
            <a:r>
              <a:rPr lang="en-US" u="sng" dirty="0" smtClean="0"/>
              <a:t>ought</a:t>
            </a:r>
            <a:r>
              <a:rPr lang="en-US" dirty="0" smtClean="0"/>
              <a:t> to be teaching others</a:t>
            </a:r>
          </a:p>
          <a:p>
            <a:pPr lvl="1"/>
            <a:r>
              <a:rPr lang="en-US" dirty="0" smtClean="0"/>
              <a:t>You </a:t>
            </a:r>
            <a:r>
              <a:rPr lang="en-US" u="sng" dirty="0" smtClean="0"/>
              <a:t>need</a:t>
            </a:r>
            <a:r>
              <a:rPr lang="en-US" dirty="0" smtClean="0"/>
              <a:t> someone to teach you basics</a:t>
            </a:r>
          </a:p>
          <a:p>
            <a:pPr lvl="1"/>
            <a:r>
              <a:rPr lang="en-US" dirty="0" smtClean="0"/>
              <a:t>Like </a:t>
            </a:r>
            <a:r>
              <a:rPr lang="en-US" u="sng" dirty="0" smtClean="0"/>
              <a:t>babies</a:t>
            </a:r>
            <a:r>
              <a:rPr lang="en-US" dirty="0" smtClean="0"/>
              <a:t>, not mature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Video </a:t>
            </a:r>
            <a:r>
              <a:rPr lang="en-US" dirty="0" smtClean="0"/>
              <a:t>Illustration – “Preacher Beeper”</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Better</a:t>
            </a:r>
            <a:r>
              <a:rPr lang="en-US" dirty="0" smtClean="0"/>
              <a:t> things – Hebrews 6:9-12</a:t>
            </a:r>
          </a:p>
          <a:p>
            <a:pPr lvl="1"/>
            <a:r>
              <a:rPr lang="en-US" dirty="0" smtClean="0"/>
              <a:t>We don’t believe this applies to </a:t>
            </a:r>
            <a:r>
              <a:rPr lang="en-US" u="sng" dirty="0" smtClean="0"/>
              <a:t>you</a:t>
            </a:r>
          </a:p>
          <a:p>
            <a:pPr lvl="1"/>
            <a:r>
              <a:rPr lang="en-US" dirty="0" smtClean="0"/>
              <a:t>Meant for </a:t>
            </a:r>
            <a:r>
              <a:rPr lang="en-US" u="sng" dirty="0" smtClean="0"/>
              <a:t>better</a:t>
            </a:r>
            <a:r>
              <a:rPr lang="en-US" dirty="0" smtClean="0"/>
              <a:t> things that come with salvation</a:t>
            </a:r>
          </a:p>
          <a:p>
            <a:pPr lvl="1"/>
            <a:r>
              <a:rPr lang="en-US" dirty="0" smtClean="0"/>
              <a:t>Show your love for God by </a:t>
            </a:r>
            <a:r>
              <a:rPr lang="en-US" u="sng" dirty="0" smtClean="0"/>
              <a:t>caring</a:t>
            </a:r>
            <a:r>
              <a:rPr lang="en-US" dirty="0" smtClean="0"/>
              <a:t> for other believers</a:t>
            </a:r>
          </a:p>
          <a:p>
            <a:pPr lvl="1"/>
            <a:r>
              <a:rPr lang="en-US" dirty="0" smtClean="0"/>
              <a:t>Then you will not become spiritually </a:t>
            </a:r>
            <a:r>
              <a:rPr lang="en-US" u="sng" dirty="0" smtClean="0"/>
              <a:t>dull</a:t>
            </a:r>
          </a:p>
          <a:p>
            <a:pPr lvl="1"/>
            <a:r>
              <a:rPr lang="en-US" dirty="0" smtClean="0"/>
              <a:t>Inherit God’s </a:t>
            </a:r>
            <a:r>
              <a:rPr lang="en-US" u="sng" dirty="0" smtClean="0"/>
              <a:t>promises</a:t>
            </a:r>
            <a:r>
              <a:rPr lang="en-US" dirty="0" smtClean="0"/>
              <a:t> because of faith and endurance</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Acknowledging </a:t>
            </a:r>
            <a:r>
              <a:rPr lang="en-US" u="sng" dirty="0" smtClean="0"/>
              <a:t>other’s</a:t>
            </a:r>
            <a:r>
              <a:rPr lang="en-US" dirty="0" smtClean="0"/>
              <a:t> boundaries </a:t>
            </a:r>
          </a:p>
          <a:p>
            <a:pPr lvl="1"/>
            <a:r>
              <a:rPr lang="en-US" dirty="0" smtClean="0"/>
              <a:t>Don’t trespass</a:t>
            </a:r>
          </a:p>
          <a:p>
            <a:pPr lvl="1"/>
            <a:r>
              <a:rPr lang="en-US" dirty="0" smtClean="0"/>
              <a:t>Acknowledge authority and God’s grace</a:t>
            </a:r>
          </a:p>
          <a:p>
            <a:pPr lvl="1"/>
            <a:r>
              <a:rPr lang="en-US" dirty="0" smtClean="0"/>
              <a:t>Don’t make judgments - NEI</a:t>
            </a:r>
          </a:p>
          <a:p>
            <a:pPr lvl="1"/>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II. Guarding Against Lost Ground </a:t>
            </a:r>
            <a:endParaRPr lang="en-US" dirty="0"/>
          </a:p>
        </p:txBody>
      </p:sp>
      <p:sp>
        <p:nvSpPr>
          <p:cNvPr id="3" name="Content Placeholder 2"/>
          <p:cNvSpPr>
            <a:spLocks noGrp="1"/>
          </p:cNvSpPr>
          <p:nvPr>
            <p:ph idx="1"/>
          </p:nvPr>
        </p:nvSpPr>
        <p:spPr/>
        <p:txBody>
          <a:bodyPr/>
          <a:lstStyle/>
          <a:p>
            <a:r>
              <a:rPr lang="en-US" b="1" dirty="0" smtClean="0"/>
              <a:t>Colossians 1:13  </a:t>
            </a:r>
            <a:r>
              <a:rPr lang="en-US" dirty="0" smtClean="0"/>
              <a:t>For he has rescued us from the kingdom (NASB – domain) of darkness and transferred us into the Kingdom of his dear Son,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Ephesians 4:20-27</a:t>
            </a:r>
          </a:p>
          <a:p>
            <a:pPr lvl="1"/>
            <a:r>
              <a:rPr lang="en-US" u="sng" dirty="0" smtClean="0"/>
              <a:t>Throw off</a:t>
            </a:r>
            <a:r>
              <a:rPr lang="en-US" dirty="0" smtClean="0"/>
              <a:t> the sinful nature</a:t>
            </a:r>
          </a:p>
          <a:p>
            <a:pPr lvl="1"/>
            <a:r>
              <a:rPr lang="en-US" u="sng" dirty="0" smtClean="0"/>
              <a:t>Put on</a:t>
            </a:r>
            <a:r>
              <a:rPr lang="en-US" dirty="0" smtClean="0"/>
              <a:t> your new nature</a:t>
            </a:r>
          </a:p>
          <a:p>
            <a:pPr lvl="1"/>
            <a:r>
              <a:rPr lang="en-US" dirty="0" smtClean="0"/>
              <a:t>Don’t let anger </a:t>
            </a:r>
            <a:r>
              <a:rPr lang="en-US" u="sng" dirty="0" smtClean="0"/>
              <a:t>control</a:t>
            </a:r>
            <a:r>
              <a:rPr lang="en-US" dirty="0" smtClean="0"/>
              <a:t> you</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5029200" cy="6172200"/>
          </a:xfrm>
        </p:spPr>
        <p:txBody>
          <a:bodyPr/>
          <a:lstStyle/>
          <a:p>
            <a:pPr lvl="1"/>
            <a:r>
              <a:rPr lang="en-US" dirty="0" smtClean="0"/>
              <a:t>Controlled by anger gives a </a:t>
            </a:r>
            <a:r>
              <a:rPr lang="en-US" u="sng" dirty="0" smtClean="0"/>
              <a:t>foothold</a:t>
            </a:r>
            <a:r>
              <a:rPr lang="en-US" dirty="0" smtClean="0"/>
              <a:t> to the </a:t>
            </a:r>
            <a:r>
              <a:rPr lang="en-US" dirty="0" smtClean="0"/>
              <a:t>devil</a:t>
            </a:r>
            <a:endParaRPr lang="en-US" dirty="0" smtClean="0"/>
          </a:p>
        </p:txBody>
      </p:sp>
      <p:pic>
        <p:nvPicPr>
          <p:cNvPr id="1026" name="Picture 2"/>
          <p:cNvPicPr>
            <a:picLocks noChangeAspect="1" noChangeArrowheads="1"/>
          </p:cNvPicPr>
          <p:nvPr/>
        </p:nvPicPr>
        <p:blipFill>
          <a:blip r:embed="rId2" cstate="print"/>
          <a:srcRect/>
          <a:stretch>
            <a:fillRect/>
          </a:stretch>
        </p:blipFill>
        <p:spPr bwMode="auto">
          <a:xfrm>
            <a:off x="4724401" y="211987"/>
            <a:ext cx="4419599" cy="664601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John 10:10 The thief comes to steal, kill, and destroy…</a:t>
            </a:r>
          </a:p>
          <a:p>
            <a:r>
              <a:rPr lang="en-US" dirty="0" smtClean="0"/>
              <a:t>1 Peter 5:8-9</a:t>
            </a:r>
          </a:p>
          <a:p>
            <a:pPr lvl="1"/>
            <a:r>
              <a:rPr lang="en-US" dirty="0" smtClean="0"/>
              <a:t>The devil is looking for someone to </a:t>
            </a:r>
            <a:r>
              <a:rPr lang="en-US" u="sng" dirty="0" smtClean="0"/>
              <a:t>destroy</a:t>
            </a:r>
          </a:p>
          <a:p>
            <a:pPr lvl="1"/>
            <a:r>
              <a:rPr lang="en-US" dirty="0" smtClean="0"/>
              <a:t>Stand firm against him and be strong in your </a:t>
            </a:r>
            <a:r>
              <a:rPr lang="en-US" u="sng" dirty="0" smtClean="0"/>
              <a:t>faith</a:t>
            </a:r>
            <a:endParaRPr lang="en-US" u="sng"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Response </a:t>
            </a:r>
            <a:endParaRPr lang="en-US" dirty="0"/>
          </a:p>
        </p:txBody>
      </p:sp>
      <p:sp>
        <p:nvSpPr>
          <p:cNvPr id="3" name="Content Placeholder 2"/>
          <p:cNvSpPr>
            <a:spLocks noGrp="1"/>
          </p:cNvSpPr>
          <p:nvPr>
            <p:ph idx="1"/>
          </p:nvPr>
        </p:nvSpPr>
        <p:spPr/>
        <p:txBody>
          <a:bodyPr>
            <a:normAutofit lnSpcReduction="10000"/>
          </a:bodyPr>
          <a:lstStyle/>
          <a:p>
            <a:r>
              <a:rPr lang="en-US" dirty="0" smtClean="0"/>
              <a:t>Self Examination</a:t>
            </a:r>
          </a:p>
          <a:p>
            <a:pPr lvl="1"/>
            <a:r>
              <a:rPr lang="en-US" dirty="0" smtClean="0"/>
              <a:t>For spiritual </a:t>
            </a:r>
            <a:r>
              <a:rPr lang="en-US" u="sng" dirty="0" smtClean="0"/>
              <a:t>dullness</a:t>
            </a:r>
          </a:p>
          <a:p>
            <a:pPr lvl="1"/>
            <a:r>
              <a:rPr lang="en-US" dirty="0" smtClean="0"/>
              <a:t>For footholds/strongholds of the </a:t>
            </a:r>
            <a:r>
              <a:rPr lang="en-US" u="sng" dirty="0" smtClean="0"/>
              <a:t>devil</a:t>
            </a:r>
          </a:p>
          <a:p>
            <a:pPr lvl="1"/>
            <a:r>
              <a:rPr lang="en-US" dirty="0" smtClean="0"/>
              <a:t>How are my boundaries </a:t>
            </a:r>
            <a:r>
              <a:rPr lang="en-US" u="sng" dirty="0" smtClean="0"/>
              <a:t>expanding</a:t>
            </a:r>
            <a:r>
              <a:rPr lang="en-US" dirty="0" smtClean="0"/>
              <a:t>?</a:t>
            </a:r>
          </a:p>
          <a:p>
            <a:pPr lvl="2"/>
            <a:r>
              <a:rPr lang="en-US" dirty="0" smtClean="0"/>
              <a:t>Personal growth</a:t>
            </a:r>
          </a:p>
          <a:p>
            <a:pPr lvl="2"/>
            <a:r>
              <a:rPr lang="en-US" dirty="0" smtClean="0"/>
              <a:t>Teaching/mentoring others</a:t>
            </a:r>
          </a:p>
          <a:p>
            <a:pPr lvl="2"/>
            <a:r>
              <a:rPr lang="en-US" dirty="0" smtClean="0"/>
              <a:t>Caring for other believers</a:t>
            </a:r>
          </a:p>
          <a:p>
            <a:pPr lvl="2"/>
            <a:r>
              <a:rPr lang="en-US" dirty="0" smtClean="0"/>
              <a:t>Reaching out to non-believers</a:t>
            </a:r>
          </a:p>
          <a:p>
            <a:pPr lvl="2"/>
            <a:r>
              <a:rPr lang="en-US" dirty="0" smtClean="0"/>
              <a:t>Opportunities abound at PFC</a:t>
            </a:r>
          </a:p>
          <a:p>
            <a:pPr lvl="2"/>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Authority</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19400" y="1143000"/>
            <a:ext cx="3505200" cy="480139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Power</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762000" y="990600"/>
            <a:ext cx="7409270" cy="55816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Expanding Boundaries</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Boundaries </a:t>
            </a:r>
            <a:endParaRPr lang="en-US" dirty="0"/>
          </a:p>
        </p:txBody>
      </p:sp>
      <p:sp>
        <p:nvSpPr>
          <p:cNvPr id="3" name="Content Placeholder 2"/>
          <p:cNvSpPr>
            <a:spLocks noGrp="1"/>
          </p:cNvSpPr>
          <p:nvPr>
            <p:ph idx="1"/>
          </p:nvPr>
        </p:nvSpPr>
        <p:spPr/>
        <p:txBody>
          <a:bodyPr/>
          <a:lstStyle/>
          <a:p>
            <a:r>
              <a:rPr lang="en-US" dirty="0" smtClean="0"/>
              <a:t>There are both </a:t>
            </a:r>
            <a:r>
              <a:rPr lang="en-US" u="sng" dirty="0" smtClean="0"/>
              <a:t>spiritual</a:t>
            </a:r>
            <a:r>
              <a:rPr lang="en-US" dirty="0" smtClean="0"/>
              <a:t> and </a:t>
            </a:r>
            <a:r>
              <a:rPr lang="en-US" u="sng" dirty="0" smtClean="0"/>
              <a:t>physical </a:t>
            </a:r>
            <a:r>
              <a:rPr lang="en-US" dirty="0" smtClean="0"/>
              <a:t>boundaries</a:t>
            </a:r>
          </a:p>
          <a:p>
            <a:pPr lvl="1"/>
            <a:r>
              <a:rPr lang="en-US" dirty="0" smtClean="0"/>
              <a:t>Spiritual – level of God’s </a:t>
            </a:r>
            <a:r>
              <a:rPr lang="en-US" u="sng" dirty="0" smtClean="0"/>
              <a:t>reign</a:t>
            </a:r>
            <a:r>
              <a:rPr lang="en-US" dirty="0" smtClean="0"/>
              <a:t> that we submit to</a:t>
            </a:r>
            <a:endParaRPr lang="en-US" u="sng" dirty="0" smtClean="0"/>
          </a:p>
          <a:p>
            <a:pPr lvl="1"/>
            <a:r>
              <a:rPr lang="en-US" dirty="0" smtClean="0"/>
              <a:t>Physical – </a:t>
            </a:r>
            <a:r>
              <a:rPr lang="en-US" u="sng" dirty="0" smtClean="0"/>
              <a:t>geographic</a:t>
            </a:r>
            <a:r>
              <a:rPr lang="en-US" dirty="0" smtClean="0"/>
              <a:t> area we are given to serve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2 Corinthians 10:13-15</a:t>
            </a:r>
          </a:p>
          <a:p>
            <a:pPr lvl="1"/>
            <a:r>
              <a:rPr lang="en-US" dirty="0" smtClean="0"/>
              <a:t>The boundaries of the </a:t>
            </a:r>
            <a:r>
              <a:rPr lang="en-US" u="sng" dirty="0" smtClean="0"/>
              <a:t>work</a:t>
            </a:r>
            <a:r>
              <a:rPr lang="en-US" dirty="0" smtClean="0"/>
              <a:t> God has given us</a:t>
            </a:r>
          </a:p>
          <a:p>
            <a:pPr lvl="1"/>
            <a:r>
              <a:rPr lang="en-US" dirty="0" smtClean="0"/>
              <a:t>Our area of </a:t>
            </a:r>
            <a:r>
              <a:rPr lang="en-US" u="sng" dirty="0" smtClean="0"/>
              <a:t>authority</a:t>
            </a:r>
          </a:p>
          <a:p>
            <a:pPr lvl="1"/>
            <a:r>
              <a:rPr lang="en-US" dirty="0" smtClean="0"/>
              <a:t>We hope your faith will grow so the boundaries of our work among you will be </a:t>
            </a:r>
            <a:r>
              <a:rPr lang="en-US" u="sng" dirty="0" smtClean="0"/>
              <a:t>extended</a:t>
            </a:r>
            <a:endParaRPr lang="en-US" u="sng"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b="1" dirty="0" smtClean="0"/>
              <a:t>2 Timothy 2:2 </a:t>
            </a:r>
            <a:r>
              <a:rPr lang="en-US" dirty="0" smtClean="0"/>
              <a:t>You have heard me teach things that have been confirmed by many reliable witnesses. Now teach these truths to other trustworthy people who will be able to pass them on to others</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Expanding Spiritual boundaries</a:t>
            </a:r>
          </a:p>
          <a:p>
            <a:pPr lvl="1"/>
            <a:r>
              <a:rPr lang="en-US" dirty="0" smtClean="0"/>
              <a:t>Boundaries = </a:t>
            </a:r>
            <a:r>
              <a:rPr lang="en-US" u="sng" dirty="0" smtClean="0"/>
              <a:t>capacities</a:t>
            </a:r>
          </a:p>
          <a:p>
            <a:pPr lvl="1"/>
            <a:r>
              <a:rPr lang="en-US" u="sng" dirty="0" smtClean="0"/>
              <a:t>Increasing</a:t>
            </a:r>
            <a:r>
              <a:rPr lang="en-US" dirty="0" smtClean="0"/>
              <a:t> faith/trust</a:t>
            </a:r>
          </a:p>
          <a:p>
            <a:pPr lvl="1"/>
            <a:r>
              <a:rPr lang="en-US" dirty="0" smtClean="0"/>
              <a:t>God’s </a:t>
            </a:r>
            <a:r>
              <a:rPr lang="en-US" u="sng" dirty="0" smtClean="0"/>
              <a:t>rule</a:t>
            </a:r>
            <a:r>
              <a:rPr lang="en-US" dirty="0" smtClean="0"/>
              <a:t> </a:t>
            </a:r>
            <a:r>
              <a:rPr lang="en-US" dirty="0" smtClean="0"/>
              <a:t>expanding</a:t>
            </a:r>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Expanding physical boundaries</a:t>
            </a:r>
          </a:p>
          <a:p>
            <a:pPr lvl="1"/>
            <a:r>
              <a:rPr lang="en-US" dirty="0" smtClean="0"/>
              <a:t>Ministry in Dodge Center and surrounding area</a:t>
            </a:r>
          </a:p>
          <a:p>
            <a:pPr lvl="1"/>
            <a:r>
              <a:rPr lang="en-US" dirty="0" smtClean="0"/>
              <a:t>Boundaries expanding</a:t>
            </a:r>
          </a:p>
          <a:p>
            <a:pPr lvl="1"/>
            <a:r>
              <a:rPr lang="en-US" u="sng" dirty="0" smtClean="0"/>
              <a:t>Advancing</a:t>
            </a:r>
            <a:r>
              <a:rPr lang="en-US" dirty="0" smtClean="0"/>
              <a:t> </a:t>
            </a:r>
            <a:r>
              <a:rPr lang="en-US" dirty="0" smtClean="0"/>
              <a:t>the Kingdom of God – the physical and spiritual boundaries/capacities increasing</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2268</TotalTime>
  <Words>370</Words>
  <Application>Microsoft Office PowerPoint</Application>
  <PresentationFormat>On-screen Show (4:3)</PresentationFormat>
  <Paragraphs>59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Expanding Boundaries</vt:lpstr>
      <vt:lpstr>I. Boundaries </vt:lpstr>
      <vt:lpstr>Slide 6</vt:lpstr>
      <vt:lpstr>Slide 7</vt:lpstr>
      <vt:lpstr>Slide 8</vt:lpstr>
      <vt:lpstr>Slide 9</vt:lpstr>
      <vt:lpstr>Slide 10</vt:lpstr>
      <vt:lpstr>Slide 11</vt:lpstr>
      <vt:lpstr>Slide 12</vt:lpstr>
      <vt:lpstr>Slide 13</vt:lpstr>
      <vt:lpstr>II. Guarding Against Lost Ground </vt:lpstr>
      <vt:lpstr>Slide 15</vt:lpstr>
      <vt:lpstr>Slide 16</vt:lpstr>
      <vt:lpstr>Slide 17</vt:lpstr>
      <vt:lpstr>III. Response </vt:lpstr>
      <vt:lpstr>Slide 19</vt:lpstr>
      <vt:lpstr>IV. </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67</cp:revision>
  <dcterms:created xsi:type="dcterms:W3CDTF">2010-04-18T00:31:04Z</dcterms:created>
  <dcterms:modified xsi:type="dcterms:W3CDTF">2010-09-12T02:31:57Z</dcterms:modified>
</cp:coreProperties>
</file>