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67" r:id="rId5"/>
    <p:sldId id="258" r:id="rId6"/>
    <p:sldId id="271" r:id="rId7"/>
    <p:sldId id="272" r:id="rId8"/>
    <p:sldId id="284" r:id="rId9"/>
    <p:sldId id="288" r:id="rId10"/>
    <p:sldId id="285" r:id="rId11"/>
    <p:sldId id="289" r:id="rId12"/>
    <p:sldId id="290" r:id="rId13"/>
    <p:sldId id="273" r:id="rId14"/>
    <p:sldId id="274" r:id="rId15"/>
    <p:sldId id="275" r:id="rId16"/>
    <p:sldId id="287" r:id="rId17"/>
    <p:sldId id="291" r:id="rId18"/>
    <p:sldId id="292" r:id="rId19"/>
    <p:sldId id="259" r:id="rId20"/>
    <p:sldId id="276" r:id="rId21"/>
    <p:sldId id="277" r:id="rId22"/>
    <p:sldId id="278" r:id="rId23"/>
    <p:sldId id="260"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194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9/5/2010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9/5/2010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9/5/2010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9/5/2010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
        <p:nvSpPr>
          <p:cNvPr id="7" name="Rectangle 6"/>
          <p:cNvSpPr/>
          <p:nvPr userDrawn="1"/>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9/5/2010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9/5/2010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9/5/2010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9/5/2010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9/5/2010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9/5/2010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9/5/2010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gs>
            <a:gs pos="100000">
              <a:schemeClr val="bg2">
                <a:shade val="30000"/>
                <a:satMod val="20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9/5/2010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Power</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762000" y="990600"/>
            <a:ext cx="7409270" cy="55816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4419600" cy="6172200"/>
          </a:xfrm>
        </p:spPr>
        <p:txBody>
          <a:bodyPr/>
          <a:lstStyle/>
          <a:p>
            <a:r>
              <a:rPr lang="en-US" b="1" dirty="0" smtClean="0"/>
              <a:t>Matthew 28:18 - 19 </a:t>
            </a:r>
            <a:r>
              <a:rPr lang="en-US" baseline="30000" dirty="0" smtClean="0"/>
              <a:t>18</a:t>
            </a:r>
            <a:r>
              <a:rPr lang="en-US" dirty="0" smtClean="0"/>
              <a:t>Jesus came and told his disciples, “I have been given all authority in heaven and on earth.  </a:t>
            </a:r>
            <a:r>
              <a:rPr lang="en-US" baseline="30000" dirty="0" smtClean="0"/>
              <a:t>19</a:t>
            </a:r>
            <a:r>
              <a:rPr lang="en-US" dirty="0" smtClean="0"/>
              <a:t>Therefore, go and make disciples of all the nations…</a:t>
            </a:r>
          </a:p>
        </p:txBody>
      </p:sp>
      <p:pic>
        <p:nvPicPr>
          <p:cNvPr id="1026" name="Picture 2"/>
          <p:cNvPicPr>
            <a:picLocks noChangeAspect="1" noChangeArrowheads="1"/>
          </p:cNvPicPr>
          <p:nvPr/>
        </p:nvPicPr>
        <p:blipFill>
          <a:blip r:embed="rId2" cstate="print"/>
          <a:srcRect/>
          <a:stretch>
            <a:fillRect/>
          </a:stretch>
        </p:blipFill>
        <p:spPr bwMode="auto">
          <a:xfrm>
            <a:off x="5181600" y="533400"/>
            <a:ext cx="3505200" cy="480139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b="1" dirty="0" smtClean="0"/>
              <a:t>Luke 24:49 </a:t>
            </a:r>
            <a:r>
              <a:rPr lang="en-US" baseline="30000" dirty="0" smtClean="0"/>
              <a:t>49</a:t>
            </a:r>
            <a:r>
              <a:rPr lang="en-US" dirty="0" smtClean="0"/>
              <a:t>“And now I will send the Holy Spirit, just as my Father promised. But stay here in the city until the Holy Spirit comes and fills you with power from heaven.”</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1600200" y="2286000"/>
            <a:ext cx="5961470" cy="449097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Examples of field of assignment</a:t>
            </a:r>
          </a:p>
          <a:p>
            <a:pPr lvl="1"/>
            <a:r>
              <a:rPr lang="en-US" dirty="0" smtClean="0"/>
              <a:t>Ephesians 3:7-8</a:t>
            </a:r>
          </a:p>
          <a:p>
            <a:pPr lvl="2"/>
            <a:r>
              <a:rPr lang="en-US" dirty="0" smtClean="0"/>
              <a:t>By God’s </a:t>
            </a:r>
            <a:r>
              <a:rPr lang="en-US" u="sng" dirty="0" smtClean="0"/>
              <a:t>grace</a:t>
            </a:r>
          </a:p>
          <a:p>
            <a:pPr lvl="2"/>
            <a:r>
              <a:rPr lang="en-US" dirty="0" smtClean="0"/>
              <a:t>Telling the </a:t>
            </a:r>
            <a:r>
              <a:rPr lang="en-US" u="sng" dirty="0" smtClean="0"/>
              <a:t>Gentiles</a:t>
            </a:r>
            <a:r>
              <a:rPr lang="en-US" dirty="0" smtClean="0"/>
              <a:t> the good news</a:t>
            </a:r>
          </a:p>
          <a:p>
            <a:pPr lvl="1"/>
            <a:r>
              <a:rPr lang="en-US" dirty="0" smtClean="0"/>
              <a:t>Colossians 1:25</a:t>
            </a:r>
          </a:p>
          <a:p>
            <a:pPr lvl="2"/>
            <a:r>
              <a:rPr lang="en-US" dirty="0" smtClean="0"/>
              <a:t>Responsibility of serving his </a:t>
            </a:r>
            <a:r>
              <a:rPr lang="en-US" u="sng" dirty="0" smtClean="0"/>
              <a:t>church</a:t>
            </a:r>
          </a:p>
          <a:p>
            <a:pPr lvl="2"/>
            <a:r>
              <a:rPr lang="en-US" dirty="0" smtClean="0"/>
              <a:t>Proclaiming his </a:t>
            </a:r>
            <a:r>
              <a:rPr lang="en-US" u="sng" dirty="0" smtClean="0"/>
              <a:t>entire</a:t>
            </a:r>
            <a:r>
              <a:rPr lang="en-US" dirty="0" smtClean="0"/>
              <a:t> message</a:t>
            </a:r>
          </a:p>
          <a:p>
            <a:pPr lvl="1"/>
            <a:r>
              <a:rPr lang="en-US" dirty="0" smtClean="0"/>
              <a:t>1 Corinthians 3:10</a:t>
            </a:r>
          </a:p>
          <a:p>
            <a:pPr lvl="2"/>
            <a:r>
              <a:rPr lang="en-US" dirty="0" smtClean="0"/>
              <a:t>Because of God’s </a:t>
            </a:r>
            <a:r>
              <a:rPr lang="en-US" u="sng" dirty="0" smtClean="0"/>
              <a:t>grace</a:t>
            </a:r>
          </a:p>
          <a:p>
            <a:pPr lvl="2"/>
            <a:r>
              <a:rPr lang="en-US" dirty="0" smtClean="0"/>
              <a:t>I have laid the </a:t>
            </a:r>
            <a:r>
              <a:rPr lang="en-US" u="sng" dirty="0" smtClean="0"/>
              <a:t>foundation</a:t>
            </a:r>
            <a:endParaRPr lang="en-US" u="sng"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Our own field of assignment/areas of jurisdiction</a:t>
            </a:r>
          </a:p>
          <a:p>
            <a:pPr lvl="1"/>
            <a:r>
              <a:rPr lang="en-US" dirty="0" smtClean="0"/>
              <a:t>1 Peter 4:10</a:t>
            </a:r>
          </a:p>
          <a:p>
            <a:pPr lvl="2"/>
            <a:r>
              <a:rPr lang="en-US" dirty="0" smtClean="0"/>
              <a:t>Each has received a special </a:t>
            </a:r>
            <a:r>
              <a:rPr lang="en-US" u="sng" dirty="0" smtClean="0"/>
              <a:t>gift</a:t>
            </a:r>
          </a:p>
          <a:p>
            <a:pPr lvl="2"/>
            <a:r>
              <a:rPr lang="en-US" dirty="0" smtClean="0"/>
              <a:t>From his </a:t>
            </a:r>
            <a:r>
              <a:rPr lang="en-US" u="sng" dirty="0" smtClean="0"/>
              <a:t>variety</a:t>
            </a:r>
            <a:r>
              <a:rPr lang="en-US" dirty="0" smtClean="0"/>
              <a:t> of spiritual gifts</a:t>
            </a:r>
          </a:p>
          <a:p>
            <a:pPr lvl="2"/>
            <a:r>
              <a:rPr lang="en-US" dirty="0" smtClean="0"/>
              <a:t>Use them to </a:t>
            </a:r>
            <a:r>
              <a:rPr lang="en-US" u="sng" dirty="0" smtClean="0"/>
              <a:t>serve</a:t>
            </a:r>
            <a:r>
              <a:rPr lang="en-US" dirty="0" smtClean="0"/>
              <a:t> one another</a:t>
            </a:r>
          </a:p>
          <a:p>
            <a:pPr lvl="2"/>
            <a:r>
              <a:rPr lang="en-US" dirty="0" smtClean="0"/>
              <a:t>NASB – as good stewards of the manifold </a:t>
            </a:r>
            <a:r>
              <a:rPr lang="en-US" u="sng" dirty="0" smtClean="0"/>
              <a:t>grace</a:t>
            </a:r>
            <a:r>
              <a:rPr lang="en-US" dirty="0" smtClean="0"/>
              <a:t> of God</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Characteristics of Assignment/Jurisdiction</a:t>
            </a:r>
          </a:p>
          <a:p>
            <a:pPr lvl="1"/>
            <a:r>
              <a:rPr lang="en-US" dirty="0" smtClean="0"/>
              <a:t>Authority – delegated responsibility from God</a:t>
            </a:r>
          </a:p>
          <a:p>
            <a:pPr lvl="1"/>
            <a:r>
              <a:rPr lang="en-US" dirty="0" smtClean="0"/>
              <a:t>Power – the enabling gifts of God’s grace</a:t>
            </a:r>
          </a:p>
          <a:p>
            <a:pPr lvl="1"/>
            <a:r>
              <a:rPr lang="en-US" u="sng" dirty="0" smtClean="0"/>
              <a:t>Desire</a:t>
            </a:r>
            <a:r>
              <a:rPr lang="en-US" dirty="0" smtClean="0"/>
              <a:t>, ambition</a:t>
            </a:r>
          </a:p>
          <a:p>
            <a:pPr lvl="1"/>
            <a:r>
              <a:rPr lang="en-US" u="sng" dirty="0" smtClean="0"/>
              <a:t>Energy</a:t>
            </a:r>
          </a:p>
          <a:p>
            <a:pPr lvl="1"/>
            <a:r>
              <a:rPr lang="en-US" u="sng" dirty="0" smtClean="0"/>
              <a:t>Confidence</a:t>
            </a:r>
            <a:r>
              <a:rPr lang="en-US" dirty="0" smtClean="0"/>
              <a:t> and competence </a:t>
            </a:r>
          </a:p>
          <a:p>
            <a:pPr lvl="1"/>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Desire, Ambition</a:t>
            </a:r>
          </a:p>
          <a:p>
            <a:pPr lvl="1"/>
            <a:r>
              <a:rPr lang="en-US" b="1" dirty="0" smtClean="0"/>
              <a:t>Psalms 37:4 </a:t>
            </a:r>
            <a:r>
              <a:rPr lang="en-US" dirty="0" smtClean="0"/>
              <a:t>Delight yourself in the LORD; And He will give you the desires of your heart.</a:t>
            </a:r>
          </a:p>
          <a:p>
            <a:pPr lvl="1"/>
            <a:r>
              <a:rPr lang="en-US" b="1" dirty="0" smtClean="0"/>
              <a:t>Romans 15:20 </a:t>
            </a:r>
            <a:r>
              <a:rPr lang="en-US" dirty="0" smtClean="0"/>
              <a:t>My ambition has always been to preach the Good News where the name of Christ has never been heard, rather than where a church has already been started by someone else.</a:t>
            </a:r>
            <a:br>
              <a:rPr lang="en-US" dirty="0" smtClean="0"/>
            </a:b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Energy</a:t>
            </a:r>
          </a:p>
          <a:p>
            <a:pPr lvl="1"/>
            <a:r>
              <a:rPr lang="en-US" b="1" dirty="0" smtClean="0"/>
              <a:t>1 Corinthians 15:10 </a:t>
            </a:r>
            <a:r>
              <a:rPr lang="en-US" dirty="0" smtClean="0"/>
              <a:t>But whatever I am now, it is all because God poured out his special favor on me—and not without results. For I have worked harder than any of the other apostles; yet it was not I but God who was working through me by his grace.</a:t>
            </a:r>
          </a:p>
          <a:p>
            <a:pPr lvl="1"/>
            <a:r>
              <a:rPr lang="en-US" b="1" dirty="0" smtClean="0"/>
              <a:t>Colossians 1:29 </a:t>
            </a:r>
            <a:r>
              <a:rPr lang="en-US" dirty="0" smtClean="0"/>
              <a:t>That’s why I work and struggle so hard, depending on Christ’s mighty power that works within me.</a:t>
            </a:r>
          </a:p>
          <a:p>
            <a:pPr lvl="1"/>
            <a:r>
              <a:rPr lang="en-US" b="1" dirty="0" smtClean="0"/>
              <a:t>1 Peter 4:11 …</a:t>
            </a:r>
            <a:r>
              <a:rPr lang="en-US" dirty="0" smtClean="0"/>
              <a:t>Do you have the gift of helping others? Do it with all the strength and energy that God supplies…</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Confidence and Competence</a:t>
            </a:r>
          </a:p>
          <a:p>
            <a:pPr lvl="1"/>
            <a:r>
              <a:rPr lang="en-US" b="1" dirty="0" smtClean="0"/>
              <a:t>2 Corinthians 3:4 - 6 </a:t>
            </a:r>
            <a:r>
              <a:rPr lang="en-US" baseline="30000" dirty="0" smtClean="0"/>
              <a:t>4</a:t>
            </a:r>
            <a:r>
              <a:rPr lang="en-US" dirty="0" smtClean="0"/>
              <a:t>Such confidence we have through Christ toward God.  </a:t>
            </a:r>
            <a:r>
              <a:rPr lang="en-US" baseline="30000" dirty="0" smtClean="0"/>
              <a:t>5</a:t>
            </a:r>
            <a:r>
              <a:rPr lang="en-US" dirty="0" smtClean="0"/>
              <a:t>Not that we are adequate in ourselves to consider anything as </a:t>
            </a:r>
            <a:r>
              <a:rPr lang="en-US" i="1" dirty="0" smtClean="0"/>
              <a:t>coming</a:t>
            </a:r>
            <a:r>
              <a:rPr lang="en-US" dirty="0" smtClean="0"/>
              <a:t> from ourselves, but our adequacy is from God,  </a:t>
            </a:r>
            <a:r>
              <a:rPr lang="en-US" baseline="30000" dirty="0" smtClean="0"/>
              <a:t>6</a:t>
            </a:r>
            <a:r>
              <a:rPr lang="en-US" dirty="0" smtClean="0"/>
              <a:t>who also made us adequate </a:t>
            </a:r>
            <a:r>
              <a:rPr lang="en-US" i="1" dirty="0" smtClean="0"/>
              <a:t>as</a:t>
            </a:r>
            <a:r>
              <a:rPr lang="en-US" dirty="0" smtClean="0"/>
              <a:t> servants of a new covenant, not of the letter but of the Spirit; for the letter kills, but the Spirit gives life. </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III. Our Response </a:t>
            </a:r>
            <a:endParaRPr lang="en-US" dirty="0"/>
          </a:p>
        </p:txBody>
      </p:sp>
      <p:sp>
        <p:nvSpPr>
          <p:cNvPr id="3" name="Content Placeholder 2"/>
          <p:cNvSpPr>
            <a:spLocks noGrp="1"/>
          </p:cNvSpPr>
          <p:nvPr>
            <p:ph idx="1"/>
          </p:nvPr>
        </p:nvSpPr>
        <p:spPr/>
        <p:txBody>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Your Field of Assignment</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We will give an </a:t>
            </a:r>
            <a:r>
              <a:rPr lang="en-US" u="sng" dirty="0" smtClean="0"/>
              <a:t>account</a:t>
            </a:r>
          </a:p>
          <a:p>
            <a:pPr lvl="1"/>
            <a:r>
              <a:rPr lang="en-US" b="1" dirty="0" smtClean="0"/>
              <a:t>2 </a:t>
            </a:r>
            <a:r>
              <a:rPr lang="en-US" b="1" dirty="0" smtClean="0"/>
              <a:t>Corinthians 5:10 </a:t>
            </a:r>
            <a:r>
              <a:rPr lang="en-US" dirty="0" smtClean="0"/>
              <a:t>For we must all appear before the judgment seat of Christ, so that each one may be recompensed for his deeds in the body, according to what he has done, whether good or bad.</a:t>
            </a:r>
          </a:p>
          <a:p>
            <a:pPr lvl="1"/>
            <a:r>
              <a:rPr lang="en-US" dirty="0" smtClean="0"/>
              <a:t>Matthew 25 – parable of the talents</a:t>
            </a:r>
          </a:p>
          <a:p>
            <a:pPr lvl="2"/>
            <a:r>
              <a:rPr lang="en-US" dirty="0" smtClean="0"/>
              <a:t>Well done good and faithful slave</a:t>
            </a:r>
          </a:p>
          <a:p>
            <a:pPr lvl="2"/>
            <a:r>
              <a:rPr lang="en-US" dirty="0" smtClean="0"/>
              <a:t>Wicked lazy slave</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Walking in </a:t>
            </a:r>
            <a:r>
              <a:rPr lang="en-US" u="sng" dirty="0" smtClean="0"/>
              <a:t>God’s plan </a:t>
            </a:r>
            <a:r>
              <a:rPr lang="en-US" dirty="0" smtClean="0"/>
              <a:t>for your life</a:t>
            </a:r>
          </a:p>
          <a:p>
            <a:r>
              <a:rPr lang="en-US" dirty="0" smtClean="0"/>
              <a:t>Reaching your </a:t>
            </a:r>
            <a:r>
              <a:rPr lang="en-US" u="sng" dirty="0" smtClean="0"/>
              <a:t>potential</a:t>
            </a:r>
            <a:r>
              <a:rPr lang="en-US" dirty="0" smtClean="0"/>
              <a:t> as a member of his body – what is your gift of grace and are you employing it?</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IV. </a:t>
            </a:r>
            <a:endParaRPr lang="en-US" sz="3600" dirty="0"/>
          </a:p>
        </p:txBody>
      </p:sp>
      <p:sp>
        <p:nvSpPr>
          <p:cNvPr id="3" name="Content Placeholder 2"/>
          <p:cNvSpPr>
            <a:spLocks noGrp="1"/>
          </p:cNvSpPr>
          <p:nvPr>
            <p:ph idx="1"/>
          </p:nvPr>
        </p:nvSpPr>
        <p:spPr/>
        <p:txBody>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God Has a Plan </a:t>
            </a:r>
            <a:endParaRPr lang="en-US" dirty="0"/>
          </a:p>
        </p:txBody>
      </p:sp>
      <p:sp>
        <p:nvSpPr>
          <p:cNvPr id="3" name="Content Placeholder 2"/>
          <p:cNvSpPr>
            <a:spLocks noGrp="1"/>
          </p:cNvSpPr>
          <p:nvPr>
            <p:ph idx="1"/>
          </p:nvPr>
        </p:nvSpPr>
        <p:spPr/>
        <p:txBody>
          <a:bodyPr>
            <a:normAutofit lnSpcReduction="10000"/>
          </a:bodyPr>
          <a:lstStyle/>
          <a:p>
            <a:r>
              <a:rPr lang="en-US" b="1" dirty="0" smtClean="0"/>
              <a:t>Isaiah 25:1 </a:t>
            </a:r>
            <a:r>
              <a:rPr lang="en-US" dirty="0" smtClean="0"/>
              <a:t>O LORD, I will honor and praise your name, for you are my God. You do such wonderful things! You planned them long ago, and now you have accomplished them. </a:t>
            </a:r>
          </a:p>
          <a:p>
            <a:r>
              <a:rPr lang="en-US" b="1" dirty="0" smtClean="0"/>
              <a:t>Psalms 33:11 </a:t>
            </a:r>
            <a:r>
              <a:rPr lang="en-US" dirty="0" smtClean="0"/>
              <a:t>But the LORD’s plans stand firm forever; his intentions can never be shaken.</a:t>
            </a:r>
          </a:p>
          <a:p>
            <a:r>
              <a:rPr lang="en-US" b="1" dirty="0" smtClean="0"/>
              <a:t>Psalms 139:16 </a:t>
            </a:r>
            <a:r>
              <a:rPr lang="en-US" dirty="0" smtClean="0"/>
              <a:t>You saw me before I was born.  Every day of my life was recorded in your book.  Every moment was laid out before a single day had passed.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Our plans lining up with God’s</a:t>
            </a:r>
          </a:p>
          <a:p>
            <a:pPr lvl="1"/>
            <a:r>
              <a:rPr lang="en-US" b="1" dirty="0" smtClean="0"/>
              <a:t>Proverbs 16:9 </a:t>
            </a:r>
            <a:r>
              <a:rPr lang="en-US" dirty="0" smtClean="0"/>
              <a:t>We can make our plans, but the LORD determines our steps. </a:t>
            </a:r>
          </a:p>
          <a:p>
            <a:pPr lvl="1"/>
            <a:r>
              <a:rPr lang="en-US" b="1" dirty="0" smtClean="0"/>
              <a:t>Proverbs 16:3 </a:t>
            </a:r>
            <a:r>
              <a:rPr lang="en-US" dirty="0" smtClean="0"/>
              <a:t>Commit your actions to the LORD, and your plans will succeed.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 God’s Assignments </a:t>
            </a:r>
            <a:endParaRPr lang="en-US" dirty="0"/>
          </a:p>
        </p:txBody>
      </p:sp>
      <p:sp>
        <p:nvSpPr>
          <p:cNvPr id="3" name="Content Placeholder 2"/>
          <p:cNvSpPr>
            <a:spLocks noGrp="1"/>
          </p:cNvSpPr>
          <p:nvPr>
            <p:ph idx="1"/>
          </p:nvPr>
        </p:nvSpPr>
        <p:spPr/>
        <p:txBody>
          <a:bodyPr>
            <a:normAutofit lnSpcReduction="10000"/>
          </a:bodyPr>
          <a:lstStyle/>
          <a:p>
            <a:r>
              <a:rPr lang="en-US" dirty="0" smtClean="0"/>
              <a:t>2 Corinthians 10:13-17</a:t>
            </a:r>
          </a:p>
          <a:p>
            <a:r>
              <a:rPr lang="en-US" dirty="0" smtClean="0"/>
              <a:t>2 Corinthians 10:13 (NIV) – “We, however, will not boast beyond  proper limits, but will confine our boasting to the field God has assigned to us, a field that reaches even to you.”</a:t>
            </a:r>
          </a:p>
          <a:p>
            <a:r>
              <a:rPr lang="en-US" b="1" dirty="0" smtClean="0"/>
              <a:t>2 Corinthians 10:13 (NASB) </a:t>
            </a:r>
            <a:r>
              <a:rPr lang="en-US" baseline="30000" dirty="0" smtClean="0"/>
              <a:t>13</a:t>
            </a:r>
            <a:r>
              <a:rPr lang="en-US" dirty="0" smtClean="0"/>
              <a:t>But we will not boast beyond </a:t>
            </a:r>
            <a:r>
              <a:rPr lang="en-US" i="1" dirty="0" smtClean="0"/>
              <a:t>our</a:t>
            </a:r>
            <a:r>
              <a:rPr lang="en-US" dirty="0" smtClean="0"/>
              <a:t> measure, but within the measure of the sphere which God apportioned to us as a measure, to reach even as far as you.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The work God has given us</a:t>
            </a:r>
          </a:p>
          <a:p>
            <a:pPr lvl="1"/>
            <a:r>
              <a:rPr lang="en-US" u="sng" dirty="0" smtClean="0"/>
              <a:t>Field</a:t>
            </a:r>
            <a:r>
              <a:rPr lang="en-US" dirty="0" smtClean="0"/>
              <a:t> of assignment</a:t>
            </a:r>
          </a:p>
          <a:p>
            <a:pPr lvl="1"/>
            <a:r>
              <a:rPr lang="en-US" u="sng" dirty="0" smtClean="0"/>
              <a:t>Sphere</a:t>
            </a:r>
            <a:r>
              <a:rPr lang="en-US" dirty="0" smtClean="0"/>
              <a:t> apportioned to us</a:t>
            </a:r>
          </a:p>
          <a:p>
            <a:pPr lvl="1"/>
            <a:r>
              <a:rPr lang="en-US" u="sng" dirty="0" smtClean="0"/>
              <a:t>Boundaries</a:t>
            </a:r>
          </a:p>
          <a:p>
            <a:pPr lvl="1"/>
            <a:r>
              <a:rPr lang="en-US" dirty="0" smtClean="0"/>
              <a:t>Area of </a:t>
            </a:r>
            <a:r>
              <a:rPr lang="en-US" u="sng" dirty="0" smtClean="0"/>
              <a:t>authority</a:t>
            </a:r>
          </a:p>
          <a:p>
            <a:pPr lvl="1"/>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Areas of </a:t>
            </a:r>
            <a:r>
              <a:rPr lang="en-US" u="sng" dirty="0" smtClean="0"/>
              <a:t>Jurisdiction</a:t>
            </a:r>
          </a:p>
          <a:p>
            <a:pPr lvl="1"/>
            <a:r>
              <a:rPr lang="en-US" dirty="0" smtClean="0"/>
              <a:t>Jurisdiction defined – (Webster’s) – the </a:t>
            </a:r>
            <a:r>
              <a:rPr lang="en-US" u="sng" dirty="0" smtClean="0"/>
              <a:t>power</a:t>
            </a:r>
            <a:r>
              <a:rPr lang="en-US" dirty="0" smtClean="0"/>
              <a:t>, right, or </a:t>
            </a:r>
            <a:r>
              <a:rPr lang="en-US" u="sng" dirty="0" smtClean="0"/>
              <a:t>authority</a:t>
            </a:r>
            <a:r>
              <a:rPr lang="en-US" dirty="0" smtClean="0"/>
              <a:t> to interpret and apply the law; the authority of a sovereign power to govern or legislate; the </a:t>
            </a:r>
            <a:r>
              <a:rPr lang="en-US" u="sng" dirty="0" smtClean="0"/>
              <a:t>limits</a:t>
            </a:r>
            <a:r>
              <a:rPr lang="en-US" dirty="0" smtClean="0"/>
              <a:t> or territory within which authority may be exercised</a:t>
            </a:r>
          </a:p>
          <a:p>
            <a:pPr lvl="1"/>
            <a:r>
              <a:rPr lang="en-US" dirty="0" smtClean="0"/>
              <a:t>Application of Areas of Jurisdiction – the God-given </a:t>
            </a:r>
            <a:r>
              <a:rPr lang="en-US" u="sng" dirty="0" smtClean="0"/>
              <a:t>grace</a:t>
            </a:r>
            <a:r>
              <a:rPr lang="en-US" dirty="0" smtClean="0"/>
              <a:t>, enabling a person to function within a </a:t>
            </a:r>
            <a:r>
              <a:rPr lang="en-US" u="sng" dirty="0" smtClean="0"/>
              <a:t>limited</a:t>
            </a:r>
            <a:r>
              <a:rPr lang="en-US" dirty="0" smtClean="0"/>
              <a:t> level of God-given </a:t>
            </a:r>
            <a:r>
              <a:rPr lang="en-US" u="sng" dirty="0" smtClean="0"/>
              <a:t>authority</a:t>
            </a:r>
            <a:r>
              <a:rPr lang="en-US" dirty="0" smtClean="0"/>
              <a:t> in the area of their gifting and anointing.  It is the ability to receive, interpret, and discern God-given wisdom, revelation and insight in line with the gift of grace given</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Authority and Power – the difference</a:t>
            </a:r>
          </a:p>
          <a:p>
            <a:pPr lvl="1"/>
            <a:r>
              <a:rPr lang="en-US" dirty="0" smtClean="0"/>
              <a:t>Authority – </a:t>
            </a:r>
            <a:r>
              <a:rPr lang="en-US" u="sng" dirty="0" smtClean="0"/>
              <a:t>delegated</a:t>
            </a:r>
            <a:r>
              <a:rPr lang="en-US" dirty="0" smtClean="0"/>
              <a:t> </a:t>
            </a:r>
          </a:p>
          <a:p>
            <a:pPr lvl="1"/>
            <a:r>
              <a:rPr lang="en-US" dirty="0" smtClean="0"/>
              <a:t>Power – </a:t>
            </a:r>
            <a:r>
              <a:rPr lang="en-US" u="sng" dirty="0" smtClean="0"/>
              <a:t>ability</a:t>
            </a:r>
            <a:r>
              <a:rPr lang="en-US" dirty="0" smtClean="0"/>
              <a:t> to exercise authority</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Authority</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819400" y="1143000"/>
            <a:ext cx="3505200" cy="480139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2251</TotalTime>
  <Words>624</Words>
  <Application>Microsoft Office PowerPoint</Application>
  <PresentationFormat>On-screen Show (4:3)</PresentationFormat>
  <Paragraphs>67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Your Field of Assignment</vt:lpstr>
      <vt:lpstr>I.  God Has a Plan </vt:lpstr>
      <vt:lpstr>Slide 4</vt:lpstr>
      <vt:lpstr>II. God’s Assignments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III. Our Response </vt:lpstr>
      <vt:lpstr>Slide 20</vt:lpstr>
      <vt:lpstr>Slide 21</vt:lpstr>
      <vt:lpstr>Slide 22</vt:lpstr>
      <vt:lpstr>IV. </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74</cp:revision>
  <dcterms:created xsi:type="dcterms:W3CDTF">2010-04-18T00:31:04Z</dcterms:created>
  <dcterms:modified xsi:type="dcterms:W3CDTF">2010-09-05T11:40:30Z</dcterms:modified>
</cp:coreProperties>
</file>