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321" r:id="rId2"/>
    <p:sldId id="374" r:id="rId3"/>
    <p:sldId id="375" r:id="rId4"/>
    <p:sldId id="373" r:id="rId5"/>
    <p:sldId id="317" r:id="rId6"/>
    <p:sldId id="349" r:id="rId7"/>
    <p:sldId id="350" r:id="rId8"/>
    <p:sldId id="351" r:id="rId9"/>
    <p:sldId id="325" r:id="rId10"/>
    <p:sldId id="327" r:id="rId11"/>
    <p:sldId id="328" r:id="rId12"/>
    <p:sldId id="329" r:id="rId13"/>
    <p:sldId id="330" r:id="rId14"/>
    <p:sldId id="331" r:id="rId15"/>
    <p:sldId id="344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1" r:id="rId24"/>
    <p:sldId id="339" r:id="rId25"/>
    <p:sldId id="340" r:id="rId26"/>
    <p:sldId id="360" r:id="rId27"/>
    <p:sldId id="342" r:id="rId28"/>
    <p:sldId id="355" r:id="rId29"/>
    <p:sldId id="343" r:id="rId30"/>
    <p:sldId id="346" r:id="rId31"/>
    <p:sldId id="345" r:id="rId32"/>
    <p:sldId id="356" r:id="rId33"/>
    <p:sldId id="364" r:id="rId34"/>
    <p:sldId id="357" r:id="rId35"/>
    <p:sldId id="365" r:id="rId36"/>
    <p:sldId id="366" r:id="rId37"/>
    <p:sldId id="367" r:id="rId38"/>
    <p:sldId id="368" r:id="rId39"/>
    <p:sldId id="369" r:id="rId40"/>
    <p:sldId id="370" r:id="rId41"/>
    <p:sldId id="376" r:id="rId42"/>
    <p:sldId id="377" r:id="rId43"/>
    <p:sldId id="362" r:id="rId44"/>
    <p:sldId id="382" r:id="rId45"/>
    <p:sldId id="322" r:id="rId46"/>
    <p:sldId id="379" r:id="rId47"/>
    <p:sldId id="314" r:id="rId48"/>
    <p:sldId id="380" r:id="rId49"/>
    <p:sldId id="381" r:id="rId50"/>
    <p:sldId id="305" r:id="rId51"/>
    <p:sldId id="324" r:id="rId52"/>
    <p:sldId id="306" r:id="rId53"/>
    <p:sldId id="315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9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api.ning.com/files/6f*HUSDKMtAcLoYFYSFADz3YasHkvZIvvDjV7wKV9nvAEmLhhTxXhdnT3Zw-GY0FLZTHE6iUhtIUhNJ*0VpTQF-7Cabxzjso/Ezr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9" y="381000"/>
            <a:ext cx="9134051" cy="6156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3.bp.blogspot.com/-KJ5ABcN55G4/UBxYNCjPOkI/AAAAAAAAHz8/rw1kgMqdLHc/s400/banquet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67400" cy="70149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hayenu.org/wp-content/uploads/2011/08/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" y="533400"/>
            <a:ext cx="9018984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heartofwisdom.com/images/sukkah4.jpg"/>
          <p:cNvPicPr>
            <a:picLocks noChangeAspect="1" noChangeArrowheads="1"/>
          </p:cNvPicPr>
          <p:nvPr/>
        </p:nvPicPr>
        <p:blipFill>
          <a:blip r:embed="rId2" cstate="print"/>
          <a:srcRect l="14705"/>
          <a:stretch>
            <a:fillRect/>
          </a:stretch>
        </p:blipFill>
        <p:spPr bwMode="auto">
          <a:xfrm>
            <a:off x="762000" y="0"/>
            <a:ext cx="8199862" cy="65692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pi.ning.com/files/6f*HUSDKMtAcLoYFYSFADz3YasHkvZIvvDjV7wKV9nvAEmLhhTxXhdnT3Zw-GY0FLZTHE6iUhtIUhNJ*0VpTQF-7Cabxzjso/Ezr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" y="304800"/>
            <a:ext cx="9157564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3.bp.blogspot.com/-3VY4tGCe724/UGWFZ3o3NBI/AAAAAAAAEac/THdPpfY9Opg/s1600/sackcloth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776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ommo39.files.wordpress.com/2010/09/engines_of_creation_by_freelanc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07498" cy="57530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http://www.lds.org/bc/content/shared/content/images/gospel-library/manual/06195/06195_all_015_01-abr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066800"/>
            <a:ext cx="9009529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http://www.vancouverchristadelphians.com/promises_76_2744666497.jpg"/>
          <p:cNvPicPr>
            <a:picLocks noChangeAspect="1" noChangeArrowheads="1"/>
          </p:cNvPicPr>
          <p:nvPr/>
        </p:nvPicPr>
        <p:blipFill>
          <a:blip r:embed="rId2" cstate="print"/>
          <a:srcRect l="1075" t="1754" r="2138" b="12281"/>
          <a:stretch>
            <a:fillRect/>
          </a:stretch>
        </p:blipFill>
        <p:spPr bwMode="auto">
          <a:xfrm>
            <a:off x="-40433" y="914400"/>
            <a:ext cx="9097347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http://www.pbs.org/wgbh/nova/bible/images/meye-0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2" y="1066800"/>
            <a:ext cx="9140612" cy="51844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Owner\Documents\Scanned Documents\Roger 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08" y="0"/>
            <a:ext cx="85053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snowhillmbc.webs.com/10plagu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6" y="152400"/>
            <a:ext cx="91904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adisciplelife.files.wordpress.com/2011/02/10263295-after-the-ten-plagues-pharaoh-gave-in-and-let-the-jews-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28" y="223499"/>
            <a:ext cx="9167727" cy="64059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ttp://www.discoverynews.us/DISCOVERY%20MUSEUM/BibleLandsDisplay/Red_Sea_Chariot_Wheels/Chariot%20Images/Chariots_In_The_Red_Se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8653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http://3.bp.blogspot.com/-oOfAcqyjc2g/Ta0w7LFBeCI/AAAAAAAADkU/pJPamRVu1lc/s1600/exodus-pillar-of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372"/>
            <a:ext cx="4419600" cy="5345803"/>
          </a:xfrm>
          <a:prstGeom prst="rect">
            <a:avLst/>
          </a:prstGeom>
          <a:noFill/>
        </p:spPr>
      </p:pic>
      <p:pic>
        <p:nvPicPr>
          <p:cNvPr id="39940" name="Picture 4" descr="http://www.gloryofgod.us/tabernaclesunset.jpg"/>
          <p:cNvPicPr>
            <a:picLocks noChangeAspect="1" noChangeArrowheads="1"/>
          </p:cNvPicPr>
          <p:nvPr/>
        </p:nvPicPr>
        <p:blipFill>
          <a:blip r:embed="rId3" cstate="print"/>
          <a:srcRect l="10667" r="17333"/>
          <a:stretch>
            <a:fillRect/>
          </a:stretch>
        </p:blipFill>
        <p:spPr bwMode="auto">
          <a:xfrm>
            <a:off x="4419600" y="595842"/>
            <a:ext cx="4724400" cy="53477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http://www.bible.ca/archeology/bible-archeology-exodus-mt-sinai-sinai-drawing.jpg"/>
          <p:cNvPicPr>
            <a:picLocks noChangeAspect="1" noChangeArrowheads="1"/>
          </p:cNvPicPr>
          <p:nvPr/>
        </p:nvPicPr>
        <p:blipFill>
          <a:blip r:embed="rId2" cstate="print"/>
          <a:srcRect b="6024"/>
          <a:stretch>
            <a:fillRect/>
          </a:stretch>
        </p:blipFill>
        <p:spPr bwMode="auto">
          <a:xfrm>
            <a:off x="-1" y="457200"/>
            <a:ext cx="9158882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http://www.workersforjesus.com/ma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640738" cy="5562600"/>
          </a:xfrm>
          <a:prstGeom prst="rect">
            <a:avLst/>
          </a:prstGeom>
          <a:noFill/>
        </p:spPr>
      </p:pic>
      <p:pic>
        <p:nvPicPr>
          <p:cNvPr id="40964" name="Picture 4" descr="http://www.bible.ca/archeology/bible-archeology-exodus-kadesh-barnea-water-from-rock-moses.jpg"/>
          <p:cNvPicPr>
            <a:picLocks noChangeAspect="1" noChangeArrowheads="1"/>
          </p:cNvPicPr>
          <p:nvPr/>
        </p:nvPicPr>
        <p:blipFill>
          <a:blip r:embed="rId3" cstate="print"/>
          <a:srcRect b="3578"/>
          <a:stretch>
            <a:fillRect/>
          </a:stretch>
        </p:blipFill>
        <p:spPr bwMode="auto">
          <a:xfrm>
            <a:off x="4572000" y="380999"/>
            <a:ext cx="4572000" cy="55470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533400"/>
            <a:ext cx="32004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2209800"/>
            <a:ext cx="35052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962400"/>
            <a:ext cx="35052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http://freechristimages.org/images_Exodus/Adoration_of_Golden_Calf_Poussin_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61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http://3.bp.blogspot.com/-oOfAcqyjc2g/Ta0w7LFBeCI/AAAAAAAADkU/pJPamRVu1lc/s1600/exodus-pillar-of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372"/>
            <a:ext cx="4419600" cy="5345803"/>
          </a:xfrm>
          <a:prstGeom prst="rect">
            <a:avLst/>
          </a:prstGeom>
          <a:noFill/>
        </p:spPr>
      </p:pic>
      <p:pic>
        <p:nvPicPr>
          <p:cNvPr id="39940" name="Picture 4" descr="http://www.gloryofgod.us/tabernaclesunset.jpg"/>
          <p:cNvPicPr>
            <a:picLocks noChangeAspect="1" noChangeArrowheads="1"/>
          </p:cNvPicPr>
          <p:nvPr/>
        </p:nvPicPr>
        <p:blipFill>
          <a:blip r:embed="rId3" cstate="print"/>
          <a:srcRect l="10667" r="17333"/>
          <a:stretch>
            <a:fillRect/>
          </a:stretch>
        </p:blipFill>
        <p:spPr bwMode="auto">
          <a:xfrm>
            <a:off x="4419600" y="595842"/>
            <a:ext cx="4724400" cy="53477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http://www.godsoutreachministryint.org/JerichoWalls7Pri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4"/>
            <a:ext cx="9237830" cy="3762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Owner\Documents\Scanned Documents\Roger sta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969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facultyblog.eternitybiblecollege.com/wp-content/uploads/2012/09/joshua-leads-21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4953000" cy="6911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cccooperagency.files.wordpress.com/2010/09/img-cana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98396"/>
            <a:ext cx="5791200" cy="6956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http://t0.gstatic.com/images?q=tbn:ANd9GcTb4b4zJiJnI02rsNhzJL4SxNgzPoBDsEJS8GjE48kRtdsNebRj1j21sM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84" y="914400"/>
            <a:ext cx="7112916" cy="5327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322" name="Picture 2" descr="http://users.netconnect.com.au/%7Eleedas/images/templedestroy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01" y="76200"/>
            <a:ext cx="7915699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4859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2743200"/>
            <a:ext cx="2971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4859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2743200"/>
            <a:ext cx="2971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http://t0.gstatic.com/images?q=tbn:ANd9GcTb4b4zJiJnI02rsNhzJL4SxNgzPoBDsEJS8GjE48kRtdsNebRj1j21sMV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84" y="914400"/>
            <a:ext cx="7112916" cy="5327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4859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2743200"/>
            <a:ext cx="2971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533400"/>
            <a:ext cx="32766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133600"/>
            <a:ext cx="3429000" cy="2057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4114800"/>
            <a:ext cx="33528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4859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2743200"/>
            <a:ext cx="2971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533400"/>
            <a:ext cx="32004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2209800"/>
            <a:ext cx="38100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334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Romans 11:20-22 (NASB)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Quite right, they were broken off for their unbelief, but you stand by your faith.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not be conceited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but fear;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for if God did not spare the natural branches, He will not spare you, either.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Behold then the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kindness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severity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God; to those who fell, severity, but to you, God's kindness, if you continue in His kindness; otherwise you also will be cut off.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3.gstatic.com/images?q=tbn:ANd9GcR6GEbWg4TMdbARy33Opm-9hjij0lvlPa6qyqN6scodT6cPKY7JKhK-_QTx"/>
          <p:cNvPicPr>
            <a:picLocks noChangeAspect="1" noChangeArrowheads="1"/>
          </p:cNvPicPr>
          <p:nvPr/>
        </p:nvPicPr>
        <p:blipFill>
          <a:blip r:embed="rId2" cstate="print"/>
          <a:srcRect l="14324" r="7693" b="6452"/>
          <a:stretch>
            <a:fillRect/>
          </a:stretch>
        </p:blipFill>
        <p:spPr bwMode="auto">
          <a:xfrm>
            <a:off x="0" y="748003"/>
            <a:ext cx="4800600" cy="5728997"/>
          </a:xfrm>
          <a:prstGeom prst="rect">
            <a:avLst/>
          </a:prstGeom>
          <a:noFill/>
        </p:spPr>
      </p:pic>
      <p:pic>
        <p:nvPicPr>
          <p:cNvPr id="71682" name="Picture 2" descr="http://evedyahu.files.wordpress.com/2007/12/painting-set_free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4267200" cy="57722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34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Isaiah 57:15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The high and lofty one who lives in eternity, the Holy One, says this: “I live in the high and holy place with those whose spirits are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contrite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humble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I restore the crushed spirit of the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humble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revive the courage of those with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repentant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hearts.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34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Isaiah 66:2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My hands have made both heaven and earth; they and everything in them are mine. I, the </a:t>
            </a:r>
            <a:r>
              <a:rPr kumimoji="0" lang="en-US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have spoken! “I will bless those who have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humble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contrite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hearts, who tremble at my word.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For the Conceit of the Complacent the answer is Contrition </a:t>
            </a:r>
            <a:r>
              <a:rPr lang="en-US" smtClean="0"/>
              <a:t>and Commitment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Conceited or Contrite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smtClean="0"/>
              <a:t>Reaching (Y)our Potential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III.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5621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0" y="27432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Complacent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99060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4" idx="3"/>
            <a:endCxn id="10" idx="0"/>
          </p:cNvCxnSpPr>
          <p:nvPr/>
        </p:nvCxnSpPr>
        <p:spPr>
          <a:xfrm>
            <a:off x="2895600" y="1409700"/>
            <a:ext cx="1485900" cy="13335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2743200"/>
            <a:ext cx="2971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3"/>
            <a:endCxn id="16" idx="0"/>
          </p:cNvCxnSpPr>
          <p:nvPr/>
        </p:nvCxnSpPr>
        <p:spPr>
          <a:xfrm>
            <a:off x="5867400" y="3162300"/>
            <a:ext cx="1638300" cy="14097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0" y="4572000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Israel’s History reviewed – Nehemiah 8-10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api.ning.com:80/files/5fZyyQ*uOnyQRHevK56zERvyNRFlFBsraUpPjBOZhtecl49WMbaOWw-hIWxzZ8jtRu-XXh45FLZ-nKipjgv3bQ__/Ezra01.jpg?widt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10610</TotalTime>
  <Words>80</Words>
  <Application>Microsoft Office PowerPoint</Application>
  <PresentationFormat>On-screen Show (4:3)</PresentationFormat>
  <Paragraphs>42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Conceited or Contrite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II. </vt:lpstr>
      <vt:lpstr>Slide 51</vt:lpstr>
      <vt:lpstr>III. 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244</cp:revision>
  <dcterms:created xsi:type="dcterms:W3CDTF">2010-04-18T00:31:04Z</dcterms:created>
  <dcterms:modified xsi:type="dcterms:W3CDTF">2012-11-25T14:18:05Z</dcterms:modified>
</cp:coreProperties>
</file>