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321" r:id="rId2"/>
    <p:sldId id="317" r:id="rId3"/>
    <p:sldId id="257" r:id="rId4"/>
    <p:sldId id="325" r:id="rId5"/>
    <p:sldId id="329" r:id="rId6"/>
    <p:sldId id="332" r:id="rId7"/>
    <p:sldId id="322" r:id="rId8"/>
    <p:sldId id="326" r:id="rId9"/>
    <p:sldId id="305" r:id="rId10"/>
    <p:sldId id="328" r:id="rId11"/>
    <p:sldId id="330" r:id="rId12"/>
    <p:sldId id="333" r:id="rId13"/>
    <p:sldId id="324" r:id="rId14"/>
    <p:sldId id="306" r:id="rId15"/>
    <p:sldId id="339" r:id="rId16"/>
    <p:sldId id="331" r:id="rId17"/>
    <p:sldId id="335" r:id="rId18"/>
    <p:sldId id="338" r:id="rId19"/>
    <p:sldId id="337" r:id="rId20"/>
    <p:sldId id="314" r:id="rId21"/>
    <p:sldId id="316" r:id="rId22"/>
    <p:sldId id="334" r:id="rId23"/>
    <p:sldId id="315" r:id="rId24"/>
    <p:sldId id="33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140E4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c05.deviantart.net/images2/i/2004/01/e/1/Black_and_White___Evil_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237" y="0"/>
            <a:ext cx="5217763" cy="6858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381000" y="914400"/>
            <a:ext cx="4191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Roaring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Lion -         1 Peter 5:8 (NLT) Stay alert! Watch out for your great enemy, the devil. He prowls around like a roaring lion, looking for someone to devour.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wattpad.net/cover/1895206-256-82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9120" cy="6858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14800" y="762000"/>
            <a:ext cx="44196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Disguised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Angel of Light – 2 Corinthians 11:14 (NLT) </a:t>
            </a:r>
            <a:r>
              <a:rPr kumimoji="0" lang="en-US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But I am not surprised! Even Satan disguises himself as an angel of light.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roadmaptoheaven.net/view/uploads/devilindisgui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766" y="838200"/>
            <a:ext cx="4476234" cy="48006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304800" y="990600"/>
            <a:ext cx="472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Schemes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                  2 Corinthians 2:11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so that Satan will not outsmart us. For we are familiar with his evil schemes.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Pursuing (Y)our Purpose</a:t>
            </a:r>
          </a:p>
          <a:p>
            <a:pPr lvl="1"/>
            <a:r>
              <a:rPr lang="en-US" dirty="0" smtClean="0"/>
              <a:t>Consistent Spiritual </a:t>
            </a:r>
            <a:r>
              <a:rPr lang="en-US" u="sng" dirty="0" smtClean="0"/>
              <a:t>Disciplines</a:t>
            </a:r>
          </a:p>
          <a:p>
            <a:pPr lvl="1"/>
            <a:r>
              <a:rPr lang="en-US" dirty="0" smtClean="0"/>
              <a:t>True </a:t>
            </a:r>
            <a:r>
              <a:rPr lang="en-US" u="sng" dirty="0" smtClean="0"/>
              <a:t>friendship</a:t>
            </a:r>
          </a:p>
          <a:p>
            <a:pPr lvl="1"/>
            <a:r>
              <a:rPr lang="en-US" dirty="0" smtClean="0"/>
              <a:t>Meaningful conversations with </a:t>
            </a:r>
            <a:r>
              <a:rPr lang="en-US" u="sng" dirty="0" smtClean="0"/>
              <a:t>unbelievers</a:t>
            </a:r>
          </a:p>
          <a:p>
            <a:r>
              <a:rPr lang="en-US" dirty="0" smtClean="0"/>
              <a:t>Enemy’s warfare – Psychological/Spiritual</a:t>
            </a:r>
          </a:p>
          <a:p>
            <a:pPr lvl="1"/>
            <a:r>
              <a:rPr lang="en-US" dirty="0" smtClean="0"/>
              <a:t>Mocking - What a waste of time … more important things for you to do</a:t>
            </a:r>
          </a:p>
          <a:p>
            <a:pPr lvl="1"/>
            <a:r>
              <a:rPr lang="en-US" dirty="0" smtClean="0"/>
              <a:t>Condescension - You aren’t going to make any difference</a:t>
            </a:r>
          </a:p>
          <a:p>
            <a:pPr lvl="1"/>
            <a:r>
              <a:rPr lang="en-US" dirty="0" smtClean="0"/>
              <a:t>Threats - You get more serious … I’m going to make trouble for you</a:t>
            </a:r>
          </a:p>
          <a:p>
            <a:pPr lvl="1"/>
            <a:r>
              <a:rPr lang="en-US" dirty="0" smtClean="0"/>
              <a:t>Schemes - Your witness is cancelled out by your history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III. Standing Firm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Corinthians 10:4-5 (NASB) </a:t>
            </a:r>
            <a:r>
              <a:rPr lang="en-US" baseline="30000" dirty="0" smtClean="0"/>
              <a:t>4 </a:t>
            </a:r>
            <a:r>
              <a:rPr lang="en-US" dirty="0" smtClean="0"/>
              <a:t> for the weapons of our warfare are not of the flesh, but divinely powerful for the destruction of fortresses. </a:t>
            </a:r>
            <a:r>
              <a:rPr lang="en-US" baseline="30000" dirty="0" smtClean="0"/>
              <a:t>5 </a:t>
            </a:r>
            <a:r>
              <a:rPr lang="en-US" dirty="0" smtClean="0"/>
              <a:t> </a:t>
            </a:r>
            <a:r>
              <a:rPr lang="en-US" i="1" dirty="0" smtClean="0"/>
              <a:t>We are</a:t>
            </a:r>
            <a:r>
              <a:rPr lang="en-US" dirty="0" smtClean="0"/>
              <a:t> destroying speculations and every lofty thing raised up against the knowledge of God, and </a:t>
            </a:r>
            <a:r>
              <a:rPr lang="en-US" i="1" dirty="0" smtClean="0"/>
              <a:t>we are</a:t>
            </a:r>
            <a:r>
              <a:rPr lang="en-US" dirty="0" smtClean="0"/>
              <a:t> taking every thought captive to the obedience of Christ,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c05.deviantart.net/images2/i/2004/01/e/1/Black_and_White___Evil_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237" y="0"/>
            <a:ext cx="5217763" cy="6858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81000"/>
            <a:ext cx="36576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Roaring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Lion -         1 Peter 5:8 (NLT) Stay alert! Watch out for your great enemy, the devil. He prowls around like a roaring lion, looking for someone to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devour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n-US" sz="3000" dirty="0" smtClean="0"/>
              <a:t> 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resist him, firm in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Stay </a:t>
            </a:r>
            <a:r>
              <a:rPr lang="en-US" sz="2800" u="sng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alert</a:t>
            </a:r>
          </a:p>
          <a:p>
            <a:pPr marL="742950" lvl="1" indent="-285750">
              <a:spcBef>
                <a:spcPct val="20000"/>
              </a:spcBef>
              <a:buBlip>
                <a:blip r:embed="rId3"/>
              </a:buBlip>
            </a:pPr>
            <a:r>
              <a:rPr lang="en-US" sz="2800" u="sng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Resist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him firm in your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faith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urningfireshutinmybones.files.wordpress.com/2012/10/lastsup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3657"/>
            <a:ext cx="9144000" cy="5154343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286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Matthew 26:41 (NLT) </a:t>
            </a:r>
            <a:r>
              <a:rPr kumimoji="0" lang="en-US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41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Keep watch and pray, so that you will not give in to temptation. For the spirit is willing, but the body is weak!”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-kvREdFXAp0w/UFBaxNzlONI/AAAAAAAAAfg/gV1HfC7ROZs/s1600/jesus-rebuked-peter.jpg"/>
          <p:cNvPicPr>
            <a:picLocks noChangeAspect="1" noChangeArrowheads="1"/>
          </p:cNvPicPr>
          <p:nvPr/>
        </p:nvPicPr>
        <p:blipFill>
          <a:blip r:embed="rId2" cstate="print"/>
          <a:srcRect l="20000" r="4000"/>
          <a:stretch>
            <a:fillRect/>
          </a:stretch>
        </p:blipFill>
        <p:spPr bwMode="auto">
          <a:xfrm>
            <a:off x="0" y="685800"/>
            <a:ext cx="5486400" cy="5414211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638800" y="381000"/>
            <a:ext cx="3200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Luke 22:31-32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“Simon, Simon, Satan has asked to sift each of you like wheat.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But I have pleaded in prayer for you, Simon, that your faith should not fail. So when you have repented and turned to me again, strengthen your brothers.”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0/0f/Book_of_Nehemiah_Chapter_4-2_%28Bible_Illustrations_by_Sweet_Medi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07" y="1447801"/>
            <a:ext cx="7373393" cy="54102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you hear the blast of the trumpet,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rush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 wherever it is sounding – Nehemiah 4:20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Dealing with the Enemy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dirty="0" smtClean="0"/>
              <a:t>Reaching (Y)our Potential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votionsfordisciples.com/wp-content/uploads/2010/09/IS4086RF-00038636-001.jpg"/>
          <p:cNvPicPr>
            <a:picLocks noChangeAspect="1" noChangeArrowheads="1"/>
          </p:cNvPicPr>
          <p:nvPr/>
        </p:nvPicPr>
        <p:blipFill>
          <a:blip r:embed="rId2" cstate="print"/>
          <a:srcRect l="12379" t="2072" r="10251"/>
          <a:stretch>
            <a:fillRect/>
          </a:stretch>
        </p:blipFill>
        <p:spPr bwMode="auto">
          <a:xfrm>
            <a:off x="0" y="1676400"/>
            <a:ext cx="3810000" cy="4953000"/>
          </a:xfrm>
          <a:prstGeom prst="rect">
            <a:avLst/>
          </a:prstGeom>
          <a:noFill/>
        </p:spPr>
      </p:pic>
      <p:pic>
        <p:nvPicPr>
          <p:cNvPr id="10244" name="Picture 4" descr="http://4.bp.blogspot.com/-jQ5ioSVfggs/TVWcenJSlpI/AAAAAAAAAtI/ay7KXSV4A7E/s1600/Pray+for+each+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62200"/>
            <a:ext cx="5689600" cy="4267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524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 others that their faith not fail when being sifted by the enemy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Strengthen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brothers and sisters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Turning it around on the enemy	 		Nehemiah 6:15-16</a:t>
            </a:r>
          </a:p>
          <a:p>
            <a:pPr lvl="1"/>
            <a:r>
              <a:rPr lang="en-US" dirty="0" smtClean="0"/>
              <a:t>The wall was </a:t>
            </a:r>
            <a:r>
              <a:rPr lang="en-US" u="sng" dirty="0" smtClean="0"/>
              <a:t>finished</a:t>
            </a:r>
          </a:p>
          <a:p>
            <a:pPr lvl="1"/>
            <a:r>
              <a:rPr lang="en-US" dirty="0" smtClean="0"/>
              <a:t>Enemies and surrounding nations </a:t>
            </a:r>
            <a:r>
              <a:rPr lang="en-US" u="sng" dirty="0" smtClean="0"/>
              <a:t>frightened</a:t>
            </a:r>
            <a:r>
              <a:rPr lang="en-US" dirty="0" smtClean="0"/>
              <a:t> and humiliated</a:t>
            </a:r>
          </a:p>
          <a:p>
            <a:pPr lvl="1"/>
            <a:r>
              <a:rPr lang="en-US" dirty="0" smtClean="0"/>
              <a:t>Realized the work was done with the help of </a:t>
            </a:r>
            <a:r>
              <a:rPr lang="en-US" u="sng" dirty="0" smtClean="0"/>
              <a:t>God</a:t>
            </a:r>
          </a:p>
          <a:p>
            <a:r>
              <a:rPr lang="en-US" dirty="0" smtClean="0"/>
              <a:t>James 4:7 (NLT) </a:t>
            </a:r>
            <a:r>
              <a:rPr lang="en-US" baseline="30000" dirty="0" smtClean="0"/>
              <a:t>7 </a:t>
            </a:r>
            <a:r>
              <a:rPr lang="en-US" dirty="0" smtClean="0"/>
              <a:t> So </a:t>
            </a:r>
            <a:r>
              <a:rPr lang="en-US" u="sng" dirty="0" smtClean="0"/>
              <a:t>humble</a:t>
            </a:r>
            <a:r>
              <a:rPr lang="en-US" dirty="0" smtClean="0"/>
              <a:t> yourselves before God. </a:t>
            </a:r>
            <a:r>
              <a:rPr lang="en-US" u="sng" dirty="0" smtClean="0"/>
              <a:t>Resist</a:t>
            </a:r>
            <a:r>
              <a:rPr lang="en-US" dirty="0" smtClean="0"/>
              <a:t> the devil, and he will </a:t>
            </a:r>
            <a:r>
              <a:rPr lang="en-US" u="sng" dirty="0" smtClean="0"/>
              <a:t>flee</a:t>
            </a:r>
            <a:r>
              <a:rPr lang="en-US" dirty="0" smtClean="0"/>
              <a:t> from you.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Nehemiah exhibited many characteristics necessary for effective leadership. Donald K. Campbell lists 21 such factors (</a:t>
            </a:r>
            <a:r>
              <a:rPr lang="en-US" i="1" dirty="0" smtClean="0"/>
              <a:t>Nehemiah: Man in Charge,</a:t>
            </a:r>
            <a:r>
              <a:rPr lang="en-US" dirty="0" smtClean="0"/>
              <a:t> p. 23):</a:t>
            </a:r>
          </a:p>
          <a:p>
            <a:r>
              <a:rPr lang="en-US" dirty="0" smtClean="0"/>
              <a:t>1. He established a reasonable and attainable goal.</a:t>
            </a:r>
          </a:p>
          <a:p>
            <a:r>
              <a:rPr lang="en-US" dirty="0" smtClean="0"/>
              <a:t>2. He had a sense of mission.</a:t>
            </a:r>
          </a:p>
          <a:p>
            <a:r>
              <a:rPr lang="en-US" dirty="0" smtClean="0"/>
              <a:t>3. He was willing to get involved.</a:t>
            </a:r>
          </a:p>
          <a:p>
            <a:r>
              <a:rPr lang="en-US" dirty="0" smtClean="0"/>
              <a:t>4. He rearranged his priorities in order to accomplish his goal.</a:t>
            </a:r>
          </a:p>
          <a:p>
            <a:r>
              <a:rPr lang="en-US" dirty="0" smtClean="0"/>
              <a:t>5. He patiently waited for God’s timing.</a:t>
            </a:r>
          </a:p>
          <a:p>
            <a:r>
              <a:rPr lang="en-US" dirty="0" smtClean="0"/>
              <a:t>6. He showed respect to his superior.</a:t>
            </a:r>
          </a:p>
          <a:p>
            <a:r>
              <a:rPr lang="en-US" dirty="0" smtClean="0"/>
              <a:t>7. He prayed at crucial times.</a:t>
            </a:r>
          </a:p>
          <a:p>
            <a:r>
              <a:rPr lang="en-US" dirty="0" smtClean="0"/>
              <a:t>8. He made his request with tact and graciousness.</a:t>
            </a:r>
          </a:p>
          <a:p>
            <a:r>
              <a:rPr lang="en-US" dirty="0" smtClean="0"/>
              <a:t>9. He was well prepared and thought of his needs in advance.</a:t>
            </a:r>
          </a:p>
          <a:p>
            <a:r>
              <a:rPr lang="en-US" dirty="0" smtClean="0"/>
              <a:t>10. He went through proper channels.</a:t>
            </a:r>
          </a:p>
          <a:p>
            <a:r>
              <a:rPr lang="en-US" dirty="0" smtClean="0"/>
              <a:t>11. He took time (three days) to rest, pray, and plan.</a:t>
            </a:r>
          </a:p>
          <a:p>
            <a:r>
              <a:rPr lang="en-US" dirty="0" smtClean="0"/>
              <a:t>12. He investigated the situation firsthand.</a:t>
            </a:r>
          </a:p>
          <a:p>
            <a:r>
              <a:rPr lang="en-US" dirty="0" smtClean="0"/>
              <a:t>13. He informed others only after he knew the size of the problem.</a:t>
            </a:r>
          </a:p>
          <a:p>
            <a:r>
              <a:rPr lang="en-US" dirty="0" smtClean="0"/>
              <a:t>14. He identified himself as one with the people.</a:t>
            </a:r>
          </a:p>
          <a:p>
            <a:r>
              <a:rPr lang="en-US" dirty="0" smtClean="0"/>
              <a:t>15. He set before them a reasonable and attainable goal.</a:t>
            </a:r>
          </a:p>
          <a:p>
            <a:r>
              <a:rPr lang="en-US" dirty="0" smtClean="0"/>
              <a:t>16. He assured them God was in the project.</a:t>
            </a:r>
          </a:p>
          <a:p>
            <a:r>
              <a:rPr lang="en-US" dirty="0" smtClean="0"/>
              <a:t>17. He displayed self-confidence in facing obstacles.</a:t>
            </a:r>
          </a:p>
          <a:p>
            <a:r>
              <a:rPr lang="en-US" dirty="0" smtClean="0"/>
              <a:t>18. He displayed God’s confidence in facing obstacles.</a:t>
            </a:r>
          </a:p>
          <a:p>
            <a:r>
              <a:rPr lang="en-US" dirty="0" smtClean="0"/>
              <a:t>19. He did not argue with opponents.</a:t>
            </a:r>
          </a:p>
          <a:p>
            <a:r>
              <a:rPr lang="en-US" dirty="0" smtClean="0"/>
              <a:t>20. He was not discouraged by opposition.</a:t>
            </a:r>
          </a:p>
          <a:p>
            <a:r>
              <a:rPr lang="en-US" dirty="0" smtClean="0"/>
              <a:t>21. He courageously used the authority of his position.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Opposing Your Purpose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3837"/>
            <a:ext cx="86868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Nehemiah’s Opposition</a:t>
            </a:r>
          </a:p>
          <a:p>
            <a:pPr lvl="1"/>
            <a:r>
              <a:rPr lang="en-US" dirty="0" smtClean="0"/>
              <a:t>2:10 </a:t>
            </a:r>
            <a:r>
              <a:rPr lang="en-US" dirty="0" err="1" smtClean="0"/>
              <a:t>Sanballat</a:t>
            </a:r>
            <a:r>
              <a:rPr lang="en-US" dirty="0" smtClean="0"/>
              <a:t> and </a:t>
            </a:r>
            <a:r>
              <a:rPr lang="en-US" dirty="0" err="1" smtClean="0"/>
              <a:t>Tobiah</a:t>
            </a:r>
            <a:r>
              <a:rPr lang="en-US" dirty="0" smtClean="0"/>
              <a:t> </a:t>
            </a:r>
            <a:r>
              <a:rPr lang="en-US" u="sng" dirty="0" smtClean="0"/>
              <a:t>displeased</a:t>
            </a:r>
          </a:p>
          <a:p>
            <a:pPr lvl="1"/>
            <a:r>
              <a:rPr lang="en-US" dirty="0" smtClean="0"/>
              <a:t>Psychological Warfare</a:t>
            </a:r>
          </a:p>
          <a:p>
            <a:pPr lvl="1"/>
            <a:r>
              <a:rPr lang="en-US" dirty="0" smtClean="0"/>
              <a:t>2:19-20 – they </a:t>
            </a:r>
            <a:r>
              <a:rPr lang="en-US" u="sng" dirty="0" smtClean="0"/>
              <a:t>scoffed</a:t>
            </a:r>
            <a:r>
              <a:rPr lang="en-US" dirty="0" smtClean="0"/>
              <a:t> with contempt</a:t>
            </a:r>
          </a:p>
          <a:p>
            <a:pPr lvl="1"/>
            <a:r>
              <a:rPr lang="en-US" dirty="0" smtClean="0"/>
              <a:t>4:1-2 </a:t>
            </a:r>
            <a:r>
              <a:rPr lang="en-US" dirty="0" err="1" smtClean="0"/>
              <a:t>Sanballat</a:t>
            </a:r>
            <a:r>
              <a:rPr lang="en-US" dirty="0" smtClean="0"/>
              <a:t> </a:t>
            </a:r>
            <a:r>
              <a:rPr lang="en-US" u="sng" dirty="0" smtClean="0"/>
              <a:t>mocking</a:t>
            </a:r>
          </a:p>
          <a:p>
            <a:pPr lvl="1"/>
            <a:r>
              <a:rPr lang="en-US" dirty="0" smtClean="0"/>
              <a:t>4:3 </a:t>
            </a:r>
            <a:r>
              <a:rPr lang="en-US" dirty="0" err="1" smtClean="0"/>
              <a:t>Tobiah’s</a:t>
            </a:r>
            <a:r>
              <a:rPr lang="en-US" dirty="0" smtClean="0"/>
              <a:t> </a:t>
            </a:r>
            <a:r>
              <a:rPr lang="en-US" u="sng" dirty="0" smtClean="0"/>
              <a:t>condescension</a:t>
            </a:r>
          </a:p>
          <a:p>
            <a:pPr lvl="1"/>
            <a:r>
              <a:rPr lang="en-US" dirty="0" smtClean="0"/>
              <a:t>4:7-8 Furious, plans to </a:t>
            </a:r>
            <a:r>
              <a:rPr lang="en-US" u="sng" dirty="0" smtClean="0"/>
              <a:t>fight</a:t>
            </a:r>
            <a:r>
              <a:rPr lang="en-US" dirty="0" smtClean="0"/>
              <a:t>, confusion</a:t>
            </a:r>
          </a:p>
          <a:p>
            <a:pPr lvl="1"/>
            <a:r>
              <a:rPr lang="en-US" dirty="0" smtClean="0"/>
              <a:t>4:11 Terrorist threats – kill them, end their </a:t>
            </a:r>
            <a:r>
              <a:rPr lang="en-US" u="sng" dirty="0" smtClean="0"/>
              <a:t>work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Nehemiah’s Response</a:t>
            </a:r>
          </a:p>
          <a:p>
            <a:pPr lvl="1"/>
            <a:r>
              <a:rPr lang="en-US" dirty="0" smtClean="0"/>
              <a:t>4:4-6 prayer and enthusiastic </a:t>
            </a:r>
            <a:r>
              <a:rPr lang="en-US" u="sng" dirty="0" smtClean="0"/>
              <a:t>work</a:t>
            </a:r>
          </a:p>
          <a:p>
            <a:pPr lvl="1"/>
            <a:r>
              <a:rPr lang="en-US" dirty="0" smtClean="0"/>
              <a:t>4:9 prayer and set up a </a:t>
            </a:r>
            <a:r>
              <a:rPr lang="en-US" u="sng" dirty="0" smtClean="0"/>
              <a:t>guard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thelightanddarkseries.com/info111808/NEHEMIAH-4_COPYRIGHT-LaRoyce-Jones-2003.jpg"/>
          <p:cNvPicPr>
            <a:picLocks noChangeAspect="1" noChangeArrowheads="1"/>
          </p:cNvPicPr>
          <p:nvPr/>
        </p:nvPicPr>
        <p:blipFill>
          <a:blip r:embed="rId2" cstate="print"/>
          <a:srcRect b="3633"/>
          <a:stretch>
            <a:fillRect/>
          </a:stretch>
        </p:blipFill>
        <p:spPr bwMode="auto">
          <a:xfrm>
            <a:off x="304800" y="53743"/>
            <a:ext cx="7924800" cy="680425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4:13 equip the people with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4:14 establish </a:t>
            </a:r>
            <a:r>
              <a:rPr lang="en-US" u="sng" dirty="0" smtClean="0"/>
              <a:t>courage</a:t>
            </a:r>
            <a:r>
              <a:rPr lang="en-US" dirty="0" smtClean="0"/>
              <a:t> in the Lord</a:t>
            </a:r>
          </a:p>
          <a:p>
            <a:pPr lvl="1"/>
            <a:r>
              <a:rPr lang="en-US" dirty="0" smtClean="0"/>
              <a:t>4:15 enemies plans </a:t>
            </a:r>
            <a:r>
              <a:rPr lang="en-US" u="sng" dirty="0" smtClean="0"/>
              <a:t>frustrated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(Y)our Enemy Opposes (Y)our Purpose</a:t>
            </a:r>
          </a:p>
          <a:p>
            <a:pPr lvl="1"/>
            <a:r>
              <a:rPr lang="en-US" dirty="0" smtClean="0"/>
              <a:t>Attaining Spiritual Maturity</a:t>
            </a:r>
          </a:p>
          <a:p>
            <a:pPr lvl="1"/>
            <a:r>
              <a:rPr lang="en-US" dirty="0" smtClean="0"/>
              <a:t>Conformed to the image of Jesus</a:t>
            </a:r>
          </a:p>
          <a:p>
            <a:pPr lvl="1"/>
            <a:r>
              <a:rPr lang="en-US" dirty="0" smtClean="0"/>
              <a:t>Transformed by renewing your mind</a:t>
            </a:r>
          </a:p>
          <a:p>
            <a:pPr lvl="1"/>
            <a:r>
              <a:rPr lang="en-US" dirty="0" smtClean="0"/>
              <a:t>Competent ministers of the new covenant</a:t>
            </a:r>
          </a:p>
          <a:p>
            <a:pPr lvl="1"/>
            <a:r>
              <a:rPr lang="en-US" dirty="0" smtClean="0"/>
              <a:t>Walking in a manner worthy of the calling with which you have been called</a:t>
            </a:r>
          </a:p>
          <a:p>
            <a:pPr lvl="1"/>
            <a:r>
              <a:rPr lang="en-US" dirty="0" smtClean="0"/>
              <a:t>Ambassadors of Christ – God making his appeal through 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3" y="0"/>
            <a:ext cx="915168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858000" y="228600"/>
            <a:ext cx="2286000" cy="38862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127543">
            <a:off x="120829" y="1368914"/>
            <a:ext cx="6609351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Good soil         producing much fruit         reaching your potential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II. How the Enemy Opposes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Psychological/Spiritual Warfare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9900</TotalTime>
  <Words>624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Dealing with the Enemy</vt:lpstr>
      <vt:lpstr>I. Opposing Your Purpose  </vt:lpstr>
      <vt:lpstr>Slide 4</vt:lpstr>
      <vt:lpstr>Slide 5</vt:lpstr>
      <vt:lpstr>Slide 6</vt:lpstr>
      <vt:lpstr>Slide 7</vt:lpstr>
      <vt:lpstr>Slide 8</vt:lpstr>
      <vt:lpstr>II. How the Enemy Opposes You </vt:lpstr>
      <vt:lpstr>Slide 10</vt:lpstr>
      <vt:lpstr>Slide 11</vt:lpstr>
      <vt:lpstr>Slide 12</vt:lpstr>
      <vt:lpstr>Slide 13</vt:lpstr>
      <vt:lpstr>III. Standing Firm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240</cp:revision>
  <dcterms:created xsi:type="dcterms:W3CDTF">2010-04-18T00:31:04Z</dcterms:created>
  <dcterms:modified xsi:type="dcterms:W3CDTF">2012-11-11T13:16:25Z</dcterms:modified>
</cp:coreProperties>
</file>