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85" r:id="rId4"/>
    <p:sldId id="257" r:id="rId5"/>
    <p:sldId id="268" r:id="rId6"/>
    <p:sldId id="284" r:id="rId7"/>
    <p:sldId id="270" r:id="rId8"/>
    <p:sldId id="288" r:id="rId9"/>
    <p:sldId id="272" r:id="rId10"/>
    <p:sldId id="278" r:id="rId11"/>
    <p:sldId id="289" r:id="rId12"/>
    <p:sldId id="271" r:id="rId13"/>
    <p:sldId id="259" r:id="rId14"/>
    <p:sldId id="265" r:id="rId15"/>
    <p:sldId id="275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276" r:id="rId39"/>
    <p:sldId id="274" r:id="rId40"/>
    <p:sldId id="312" r:id="rId41"/>
    <p:sldId id="277" r:id="rId42"/>
    <p:sldId id="273" r:id="rId43"/>
    <p:sldId id="286" r:id="rId44"/>
    <p:sldId id="280" r:id="rId45"/>
    <p:sldId id="260" r:id="rId46"/>
    <p:sldId id="281" r:id="rId47"/>
    <p:sldId id="282" r:id="rId48"/>
    <p:sldId id="28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rritory Ma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76199"/>
            <a:ext cx="6517731" cy="6553201"/>
          </a:xfrm>
        </p:spPr>
      </p:pic>
      <p:sp>
        <p:nvSpPr>
          <p:cNvPr id="8" name="Freeform 7"/>
          <p:cNvSpPr/>
          <p:nvPr/>
        </p:nvSpPr>
        <p:spPr>
          <a:xfrm>
            <a:off x="1632857" y="4412783"/>
            <a:ext cx="5617029" cy="2144771"/>
          </a:xfrm>
          <a:custGeom>
            <a:avLst/>
            <a:gdLst>
              <a:gd name="connsiteX0" fmla="*/ 0 w 5617029"/>
              <a:gd name="connsiteY0" fmla="*/ 1922703 h 2144771"/>
              <a:gd name="connsiteX1" fmla="*/ 52252 w 5617029"/>
              <a:gd name="connsiteY1" fmla="*/ 1935766 h 2144771"/>
              <a:gd name="connsiteX2" fmla="*/ 91440 w 5617029"/>
              <a:gd name="connsiteY2" fmla="*/ 1961891 h 2144771"/>
              <a:gd name="connsiteX3" fmla="*/ 156754 w 5617029"/>
              <a:gd name="connsiteY3" fmla="*/ 1974954 h 2144771"/>
              <a:gd name="connsiteX4" fmla="*/ 195943 w 5617029"/>
              <a:gd name="connsiteY4" fmla="*/ 2001080 h 2144771"/>
              <a:gd name="connsiteX5" fmla="*/ 209006 w 5617029"/>
              <a:gd name="connsiteY5" fmla="*/ 2040268 h 2144771"/>
              <a:gd name="connsiteX6" fmla="*/ 248194 w 5617029"/>
              <a:gd name="connsiteY6" fmla="*/ 2053331 h 2144771"/>
              <a:gd name="connsiteX7" fmla="*/ 287383 w 5617029"/>
              <a:gd name="connsiteY7" fmla="*/ 2079457 h 2144771"/>
              <a:gd name="connsiteX8" fmla="*/ 365760 w 5617029"/>
              <a:gd name="connsiteY8" fmla="*/ 2105583 h 2144771"/>
              <a:gd name="connsiteX9" fmla="*/ 404949 w 5617029"/>
              <a:gd name="connsiteY9" fmla="*/ 2118646 h 2144771"/>
              <a:gd name="connsiteX10" fmla="*/ 509452 w 5617029"/>
              <a:gd name="connsiteY10" fmla="*/ 2105583 h 2144771"/>
              <a:gd name="connsiteX11" fmla="*/ 587829 w 5617029"/>
              <a:gd name="connsiteY11" fmla="*/ 2079457 h 2144771"/>
              <a:gd name="connsiteX12" fmla="*/ 757646 w 5617029"/>
              <a:gd name="connsiteY12" fmla="*/ 2092520 h 2144771"/>
              <a:gd name="connsiteX13" fmla="*/ 809897 w 5617029"/>
              <a:gd name="connsiteY13" fmla="*/ 2105583 h 2144771"/>
              <a:gd name="connsiteX14" fmla="*/ 888274 w 5617029"/>
              <a:gd name="connsiteY14" fmla="*/ 2131708 h 2144771"/>
              <a:gd name="connsiteX15" fmla="*/ 1058092 w 5617029"/>
              <a:gd name="connsiteY15" fmla="*/ 2144771 h 2144771"/>
              <a:gd name="connsiteX16" fmla="*/ 1162594 w 5617029"/>
              <a:gd name="connsiteY16" fmla="*/ 2131708 h 2144771"/>
              <a:gd name="connsiteX17" fmla="*/ 1201783 w 5617029"/>
              <a:gd name="connsiteY17" fmla="*/ 2118646 h 2144771"/>
              <a:gd name="connsiteX18" fmla="*/ 1345474 w 5617029"/>
              <a:gd name="connsiteY18" fmla="*/ 2105583 h 2144771"/>
              <a:gd name="connsiteX19" fmla="*/ 1658983 w 5617029"/>
              <a:gd name="connsiteY19" fmla="*/ 2118646 h 2144771"/>
              <a:gd name="connsiteX20" fmla="*/ 1946366 w 5617029"/>
              <a:gd name="connsiteY20" fmla="*/ 2118646 h 2144771"/>
              <a:gd name="connsiteX21" fmla="*/ 2024743 w 5617029"/>
              <a:gd name="connsiteY21" fmla="*/ 2066394 h 2144771"/>
              <a:gd name="connsiteX22" fmla="*/ 2050869 w 5617029"/>
              <a:gd name="connsiteY22" fmla="*/ 2027206 h 2144771"/>
              <a:gd name="connsiteX23" fmla="*/ 2142309 w 5617029"/>
              <a:gd name="connsiteY23" fmla="*/ 1974954 h 2144771"/>
              <a:gd name="connsiteX24" fmla="*/ 2312126 w 5617029"/>
              <a:gd name="connsiteY24" fmla="*/ 1961891 h 2144771"/>
              <a:gd name="connsiteX25" fmla="*/ 2351314 w 5617029"/>
              <a:gd name="connsiteY25" fmla="*/ 1948828 h 2144771"/>
              <a:gd name="connsiteX26" fmla="*/ 2390503 w 5617029"/>
              <a:gd name="connsiteY26" fmla="*/ 1961891 h 2144771"/>
              <a:gd name="connsiteX27" fmla="*/ 2442754 w 5617029"/>
              <a:gd name="connsiteY27" fmla="*/ 1974954 h 2144771"/>
              <a:gd name="connsiteX28" fmla="*/ 2573383 w 5617029"/>
              <a:gd name="connsiteY28" fmla="*/ 2014143 h 2144771"/>
              <a:gd name="connsiteX29" fmla="*/ 2808514 w 5617029"/>
              <a:gd name="connsiteY29" fmla="*/ 2027206 h 2144771"/>
              <a:gd name="connsiteX30" fmla="*/ 2952206 w 5617029"/>
              <a:gd name="connsiteY30" fmla="*/ 2027206 h 2144771"/>
              <a:gd name="connsiteX31" fmla="*/ 3082834 w 5617029"/>
              <a:gd name="connsiteY31" fmla="*/ 2014143 h 2144771"/>
              <a:gd name="connsiteX32" fmla="*/ 3265714 w 5617029"/>
              <a:gd name="connsiteY32" fmla="*/ 1988017 h 2144771"/>
              <a:gd name="connsiteX33" fmla="*/ 3448594 w 5617029"/>
              <a:gd name="connsiteY33" fmla="*/ 2001080 h 2144771"/>
              <a:gd name="connsiteX34" fmla="*/ 3749040 w 5617029"/>
              <a:gd name="connsiteY34" fmla="*/ 2001080 h 2144771"/>
              <a:gd name="connsiteX35" fmla="*/ 3788229 w 5617029"/>
              <a:gd name="connsiteY35" fmla="*/ 1988017 h 2144771"/>
              <a:gd name="connsiteX36" fmla="*/ 3853543 w 5617029"/>
              <a:gd name="connsiteY36" fmla="*/ 1935766 h 2144771"/>
              <a:gd name="connsiteX37" fmla="*/ 3971109 w 5617029"/>
              <a:gd name="connsiteY37" fmla="*/ 1844326 h 2144771"/>
              <a:gd name="connsiteX38" fmla="*/ 3997234 w 5617029"/>
              <a:gd name="connsiteY38" fmla="*/ 1792074 h 2144771"/>
              <a:gd name="connsiteX39" fmla="*/ 4062549 w 5617029"/>
              <a:gd name="connsiteY39" fmla="*/ 1713697 h 2144771"/>
              <a:gd name="connsiteX40" fmla="*/ 4140926 w 5617029"/>
              <a:gd name="connsiteY40" fmla="*/ 1661446 h 2144771"/>
              <a:gd name="connsiteX41" fmla="*/ 4219303 w 5617029"/>
              <a:gd name="connsiteY41" fmla="*/ 1596131 h 2144771"/>
              <a:gd name="connsiteX42" fmla="*/ 4284617 w 5617029"/>
              <a:gd name="connsiteY42" fmla="*/ 1530817 h 2144771"/>
              <a:gd name="connsiteX43" fmla="*/ 4323806 w 5617029"/>
              <a:gd name="connsiteY43" fmla="*/ 1452440 h 2144771"/>
              <a:gd name="connsiteX44" fmla="*/ 4362994 w 5617029"/>
              <a:gd name="connsiteY44" fmla="*/ 1426314 h 2144771"/>
              <a:gd name="connsiteX45" fmla="*/ 4402183 w 5617029"/>
              <a:gd name="connsiteY45" fmla="*/ 1347937 h 2144771"/>
              <a:gd name="connsiteX46" fmla="*/ 4415246 w 5617029"/>
              <a:gd name="connsiteY46" fmla="*/ 1308748 h 2144771"/>
              <a:gd name="connsiteX47" fmla="*/ 4454434 w 5617029"/>
              <a:gd name="connsiteY47" fmla="*/ 1269560 h 2144771"/>
              <a:gd name="connsiteX48" fmla="*/ 4519749 w 5617029"/>
              <a:gd name="connsiteY48" fmla="*/ 1191183 h 2144771"/>
              <a:gd name="connsiteX49" fmla="*/ 4558937 w 5617029"/>
              <a:gd name="connsiteY49" fmla="*/ 1178120 h 2144771"/>
              <a:gd name="connsiteX50" fmla="*/ 4650377 w 5617029"/>
              <a:gd name="connsiteY50" fmla="*/ 1073617 h 2144771"/>
              <a:gd name="connsiteX51" fmla="*/ 4754880 w 5617029"/>
              <a:gd name="connsiteY51" fmla="*/ 956051 h 2144771"/>
              <a:gd name="connsiteX52" fmla="*/ 4794069 w 5617029"/>
              <a:gd name="connsiteY52" fmla="*/ 916863 h 2144771"/>
              <a:gd name="connsiteX53" fmla="*/ 4859383 w 5617029"/>
              <a:gd name="connsiteY53" fmla="*/ 864611 h 2144771"/>
              <a:gd name="connsiteX54" fmla="*/ 4950823 w 5617029"/>
              <a:gd name="connsiteY54" fmla="*/ 760108 h 2144771"/>
              <a:gd name="connsiteX55" fmla="*/ 5003074 w 5617029"/>
              <a:gd name="connsiteY55" fmla="*/ 681731 h 2144771"/>
              <a:gd name="connsiteX56" fmla="*/ 5029200 w 5617029"/>
              <a:gd name="connsiteY56" fmla="*/ 642543 h 2144771"/>
              <a:gd name="connsiteX57" fmla="*/ 5068389 w 5617029"/>
              <a:gd name="connsiteY57" fmla="*/ 616417 h 2144771"/>
              <a:gd name="connsiteX58" fmla="*/ 5159829 w 5617029"/>
              <a:gd name="connsiteY58" fmla="*/ 511914 h 2144771"/>
              <a:gd name="connsiteX59" fmla="*/ 5172892 w 5617029"/>
              <a:gd name="connsiteY59" fmla="*/ 472726 h 2144771"/>
              <a:gd name="connsiteX60" fmla="*/ 5251269 w 5617029"/>
              <a:gd name="connsiteY60" fmla="*/ 420474 h 2144771"/>
              <a:gd name="connsiteX61" fmla="*/ 5303520 w 5617029"/>
              <a:gd name="connsiteY61" fmla="*/ 355160 h 2144771"/>
              <a:gd name="connsiteX62" fmla="*/ 5316583 w 5617029"/>
              <a:gd name="connsiteY62" fmla="*/ 315971 h 2144771"/>
              <a:gd name="connsiteX63" fmla="*/ 5342709 w 5617029"/>
              <a:gd name="connsiteY63" fmla="*/ 276783 h 2144771"/>
              <a:gd name="connsiteX64" fmla="*/ 5408023 w 5617029"/>
              <a:gd name="connsiteY64" fmla="*/ 159217 h 2144771"/>
              <a:gd name="connsiteX65" fmla="*/ 5447212 w 5617029"/>
              <a:gd name="connsiteY65" fmla="*/ 133091 h 2144771"/>
              <a:gd name="connsiteX66" fmla="*/ 5499463 w 5617029"/>
              <a:gd name="connsiteY66" fmla="*/ 54714 h 2144771"/>
              <a:gd name="connsiteX67" fmla="*/ 5564777 w 5617029"/>
              <a:gd name="connsiteY67" fmla="*/ 2463 h 2144771"/>
              <a:gd name="connsiteX68" fmla="*/ 5617029 w 5617029"/>
              <a:gd name="connsiteY68" fmla="*/ 2463 h 214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617029" h="2144771">
                <a:moveTo>
                  <a:pt x="0" y="1922703"/>
                </a:moveTo>
                <a:cubicBezTo>
                  <a:pt x="17417" y="1927057"/>
                  <a:pt x="35750" y="1928694"/>
                  <a:pt x="52252" y="1935766"/>
                </a:cubicBezTo>
                <a:cubicBezTo>
                  <a:pt x="66682" y="1941950"/>
                  <a:pt x="76740" y="1956379"/>
                  <a:pt x="91440" y="1961891"/>
                </a:cubicBezTo>
                <a:cubicBezTo>
                  <a:pt x="112229" y="1969687"/>
                  <a:pt x="134983" y="1970600"/>
                  <a:pt x="156754" y="1974954"/>
                </a:cubicBezTo>
                <a:cubicBezTo>
                  <a:pt x="169817" y="1983663"/>
                  <a:pt x="186135" y="1988821"/>
                  <a:pt x="195943" y="2001080"/>
                </a:cubicBezTo>
                <a:cubicBezTo>
                  <a:pt x="204545" y="2011832"/>
                  <a:pt x="199270" y="2030532"/>
                  <a:pt x="209006" y="2040268"/>
                </a:cubicBezTo>
                <a:cubicBezTo>
                  <a:pt x="218742" y="2050004"/>
                  <a:pt x="235878" y="2047173"/>
                  <a:pt x="248194" y="2053331"/>
                </a:cubicBezTo>
                <a:cubicBezTo>
                  <a:pt x="262236" y="2060352"/>
                  <a:pt x="273036" y="2073081"/>
                  <a:pt x="287383" y="2079457"/>
                </a:cubicBezTo>
                <a:cubicBezTo>
                  <a:pt x="312548" y="2090642"/>
                  <a:pt x="339634" y="2096874"/>
                  <a:pt x="365760" y="2105583"/>
                </a:cubicBezTo>
                <a:lnTo>
                  <a:pt x="404949" y="2118646"/>
                </a:lnTo>
                <a:cubicBezTo>
                  <a:pt x="439783" y="2114292"/>
                  <a:pt x="475126" y="2112939"/>
                  <a:pt x="509452" y="2105583"/>
                </a:cubicBezTo>
                <a:cubicBezTo>
                  <a:pt x="536380" y="2099813"/>
                  <a:pt x="587829" y="2079457"/>
                  <a:pt x="587829" y="2079457"/>
                </a:cubicBezTo>
                <a:cubicBezTo>
                  <a:pt x="644435" y="2083811"/>
                  <a:pt x="701262" y="2085886"/>
                  <a:pt x="757646" y="2092520"/>
                </a:cubicBezTo>
                <a:cubicBezTo>
                  <a:pt x="775476" y="2094618"/>
                  <a:pt x="792701" y="2100424"/>
                  <a:pt x="809897" y="2105583"/>
                </a:cubicBezTo>
                <a:cubicBezTo>
                  <a:pt x="836274" y="2113496"/>
                  <a:pt x="860816" y="2129596"/>
                  <a:pt x="888274" y="2131708"/>
                </a:cubicBezTo>
                <a:lnTo>
                  <a:pt x="1058092" y="2144771"/>
                </a:lnTo>
                <a:cubicBezTo>
                  <a:pt x="1092926" y="2140417"/>
                  <a:pt x="1128055" y="2137988"/>
                  <a:pt x="1162594" y="2131708"/>
                </a:cubicBezTo>
                <a:cubicBezTo>
                  <a:pt x="1176141" y="2129245"/>
                  <a:pt x="1188152" y="2120593"/>
                  <a:pt x="1201783" y="2118646"/>
                </a:cubicBezTo>
                <a:cubicBezTo>
                  <a:pt x="1249394" y="2111845"/>
                  <a:pt x="1297577" y="2109937"/>
                  <a:pt x="1345474" y="2105583"/>
                </a:cubicBezTo>
                <a:lnTo>
                  <a:pt x="1658983" y="2118646"/>
                </a:lnTo>
                <a:cubicBezTo>
                  <a:pt x="1908004" y="2131097"/>
                  <a:pt x="1793981" y="2144042"/>
                  <a:pt x="1946366" y="2118646"/>
                </a:cubicBezTo>
                <a:cubicBezTo>
                  <a:pt x="1972492" y="2101229"/>
                  <a:pt x="2007326" y="2092520"/>
                  <a:pt x="2024743" y="2066394"/>
                </a:cubicBezTo>
                <a:cubicBezTo>
                  <a:pt x="2033452" y="2053331"/>
                  <a:pt x="2039768" y="2038307"/>
                  <a:pt x="2050869" y="2027206"/>
                </a:cubicBezTo>
                <a:cubicBezTo>
                  <a:pt x="2073532" y="2004543"/>
                  <a:pt x="2108146" y="1979224"/>
                  <a:pt x="2142309" y="1974954"/>
                </a:cubicBezTo>
                <a:cubicBezTo>
                  <a:pt x="2198643" y="1967912"/>
                  <a:pt x="2255520" y="1966245"/>
                  <a:pt x="2312126" y="1961891"/>
                </a:cubicBezTo>
                <a:cubicBezTo>
                  <a:pt x="2325189" y="1957537"/>
                  <a:pt x="2337545" y="1948828"/>
                  <a:pt x="2351314" y="1948828"/>
                </a:cubicBezTo>
                <a:cubicBezTo>
                  <a:pt x="2365084" y="1948828"/>
                  <a:pt x="2377263" y="1958108"/>
                  <a:pt x="2390503" y="1961891"/>
                </a:cubicBezTo>
                <a:cubicBezTo>
                  <a:pt x="2407765" y="1966823"/>
                  <a:pt x="2425558" y="1969795"/>
                  <a:pt x="2442754" y="1974954"/>
                </a:cubicBezTo>
                <a:cubicBezTo>
                  <a:pt x="2461205" y="1980489"/>
                  <a:pt x="2544585" y="2011525"/>
                  <a:pt x="2573383" y="2014143"/>
                </a:cubicBezTo>
                <a:cubicBezTo>
                  <a:pt x="2651558" y="2021250"/>
                  <a:pt x="2730137" y="2022852"/>
                  <a:pt x="2808514" y="2027206"/>
                </a:cubicBezTo>
                <a:cubicBezTo>
                  <a:pt x="2882455" y="2051851"/>
                  <a:pt x="2830348" y="2040745"/>
                  <a:pt x="2952206" y="2027206"/>
                </a:cubicBezTo>
                <a:cubicBezTo>
                  <a:pt x="2995698" y="2022374"/>
                  <a:pt x="3039342" y="2018976"/>
                  <a:pt x="3082834" y="2014143"/>
                </a:cubicBezTo>
                <a:cubicBezTo>
                  <a:pt x="3180923" y="2003244"/>
                  <a:pt x="3177377" y="2002740"/>
                  <a:pt x="3265714" y="1988017"/>
                </a:cubicBezTo>
                <a:lnTo>
                  <a:pt x="3448594" y="2001080"/>
                </a:lnTo>
                <a:cubicBezTo>
                  <a:pt x="3619688" y="2011773"/>
                  <a:pt x="3631135" y="2030557"/>
                  <a:pt x="3749040" y="2001080"/>
                </a:cubicBezTo>
                <a:cubicBezTo>
                  <a:pt x="3762398" y="1997740"/>
                  <a:pt x="3775166" y="1992371"/>
                  <a:pt x="3788229" y="1988017"/>
                </a:cubicBezTo>
                <a:cubicBezTo>
                  <a:pt x="3836501" y="1915606"/>
                  <a:pt x="3786734" y="1972882"/>
                  <a:pt x="3853543" y="1935766"/>
                </a:cubicBezTo>
                <a:cubicBezTo>
                  <a:pt x="3923850" y="1896707"/>
                  <a:pt x="3923508" y="1891925"/>
                  <a:pt x="3971109" y="1844326"/>
                </a:cubicBezTo>
                <a:cubicBezTo>
                  <a:pt x="3979817" y="1826909"/>
                  <a:pt x="3987573" y="1808981"/>
                  <a:pt x="3997234" y="1792074"/>
                </a:cubicBezTo>
                <a:cubicBezTo>
                  <a:pt x="4014484" y="1761886"/>
                  <a:pt x="4034762" y="1735309"/>
                  <a:pt x="4062549" y="1713697"/>
                </a:cubicBezTo>
                <a:cubicBezTo>
                  <a:pt x="4087334" y="1694420"/>
                  <a:pt x="4118724" y="1683649"/>
                  <a:pt x="4140926" y="1661446"/>
                </a:cubicBezTo>
                <a:cubicBezTo>
                  <a:pt x="4191215" y="1611155"/>
                  <a:pt x="4164743" y="1632504"/>
                  <a:pt x="4219303" y="1596131"/>
                </a:cubicBezTo>
                <a:cubicBezTo>
                  <a:pt x="4288975" y="1491626"/>
                  <a:pt x="4197529" y="1617906"/>
                  <a:pt x="4284617" y="1530817"/>
                </a:cubicBezTo>
                <a:cubicBezTo>
                  <a:pt x="4394739" y="1420693"/>
                  <a:pt x="4238809" y="1558687"/>
                  <a:pt x="4323806" y="1452440"/>
                </a:cubicBezTo>
                <a:cubicBezTo>
                  <a:pt x="4333613" y="1440181"/>
                  <a:pt x="4349931" y="1435023"/>
                  <a:pt x="4362994" y="1426314"/>
                </a:cubicBezTo>
                <a:cubicBezTo>
                  <a:pt x="4395829" y="1327811"/>
                  <a:pt x="4351536" y="1449231"/>
                  <a:pt x="4402183" y="1347937"/>
                </a:cubicBezTo>
                <a:cubicBezTo>
                  <a:pt x="4408341" y="1335621"/>
                  <a:pt x="4407608" y="1320205"/>
                  <a:pt x="4415246" y="1308748"/>
                </a:cubicBezTo>
                <a:cubicBezTo>
                  <a:pt x="4425493" y="1293377"/>
                  <a:pt x="4442608" y="1283752"/>
                  <a:pt x="4454434" y="1269560"/>
                </a:cubicBezTo>
                <a:cubicBezTo>
                  <a:pt x="4484557" y="1233412"/>
                  <a:pt x="4476813" y="1219807"/>
                  <a:pt x="4519749" y="1191183"/>
                </a:cubicBezTo>
                <a:cubicBezTo>
                  <a:pt x="4531206" y="1183545"/>
                  <a:pt x="4545874" y="1182474"/>
                  <a:pt x="4558937" y="1178120"/>
                </a:cubicBezTo>
                <a:cubicBezTo>
                  <a:pt x="4619898" y="1086680"/>
                  <a:pt x="4585063" y="1117160"/>
                  <a:pt x="4650377" y="1073617"/>
                </a:cubicBezTo>
                <a:cubicBezTo>
                  <a:pt x="4696997" y="1003687"/>
                  <a:pt x="4665403" y="1045527"/>
                  <a:pt x="4754880" y="956051"/>
                </a:cubicBezTo>
                <a:cubicBezTo>
                  <a:pt x="4767943" y="942988"/>
                  <a:pt x="4783822" y="932234"/>
                  <a:pt x="4794069" y="916863"/>
                </a:cubicBezTo>
                <a:cubicBezTo>
                  <a:pt x="4827832" y="866217"/>
                  <a:pt x="4805300" y="882639"/>
                  <a:pt x="4859383" y="864611"/>
                </a:cubicBezTo>
                <a:cubicBezTo>
                  <a:pt x="4920343" y="773171"/>
                  <a:pt x="4885508" y="803651"/>
                  <a:pt x="4950823" y="760108"/>
                </a:cubicBezTo>
                <a:lnTo>
                  <a:pt x="5003074" y="681731"/>
                </a:lnTo>
                <a:cubicBezTo>
                  <a:pt x="5011783" y="668668"/>
                  <a:pt x="5016137" y="651252"/>
                  <a:pt x="5029200" y="642543"/>
                </a:cubicBezTo>
                <a:lnTo>
                  <a:pt x="5068389" y="616417"/>
                </a:lnTo>
                <a:cubicBezTo>
                  <a:pt x="5129349" y="524977"/>
                  <a:pt x="5094514" y="555457"/>
                  <a:pt x="5159829" y="511914"/>
                </a:cubicBezTo>
                <a:cubicBezTo>
                  <a:pt x="5164183" y="498851"/>
                  <a:pt x="5163156" y="482462"/>
                  <a:pt x="5172892" y="472726"/>
                </a:cubicBezTo>
                <a:cubicBezTo>
                  <a:pt x="5195095" y="450523"/>
                  <a:pt x="5251269" y="420474"/>
                  <a:pt x="5251269" y="420474"/>
                </a:cubicBezTo>
                <a:cubicBezTo>
                  <a:pt x="5284104" y="321972"/>
                  <a:pt x="5235993" y="439571"/>
                  <a:pt x="5303520" y="355160"/>
                </a:cubicBezTo>
                <a:cubicBezTo>
                  <a:pt x="5312122" y="344408"/>
                  <a:pt x="5310425" y="328287"/>
                  <a:pt x="5316583" y="315971"/>
                </a:cubicBezTo>
                <a:cubicBezTo>
                  <a:pt x="5323604" y="301929"/>
                  <a:pt x="5334000" y="289846"/>
                  <a:pt x="5342709" y="276783"/>
                </a:cubicBezTo>
                <a:cubicBezTo>
                  <a:pt x="5356321" y="235946"/>
                  <a:pt x="5369523" y="184884"/>
                  <a:pt x="5408023" y="159217"/>
                </a:cubicBezTo>
                <a:lnTo>
                  <a:pt x="5447212" y="133091"/>
                </a:lnTo>
                <a:lnTo>
                  <a:pt x="5499463" y="54714"/>
                </a:lnTo>
                <a:cubicBezTo>
                  <a:pt x="5524571" y="17052"/>
                  <a:pt x="5518287" y="9105"/>
                  <a:pt x="5564777" y="2463"/>
                </a:cubicBezTo>
                <a:cubicBezTo>
                  <a:pt x="5582019" y="0"/>
                  <a:pt x="5599612" y="2463"/>
                  <a:pt x="5617029" y="246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10697" y="809897"/>
            <a:ext cx="431074" cy="3605349"/>
          </a:xfrm>
          <a:custGeom>
            <a:avLst/>
            <a:gdLst>
              <a:gd name="connsiteX0" fmla="*/ 0 w 431074"/>
              <a:gd name="connsiteY0" fmla="*/ 3605349 h 3605349"/>
              <a:gd name="connsiteX1" fmla="*/ 39189 w 431074"/>
              <a:gd name="connsiteY1" fmla="*/ 3409406 h 3605349"/>
              <a:gd name="connsiteX2" fmla="*/ 78377 w 431074"/>
              <a:gd name="connsiteY2" fmla="*/ 3383280 h 3605349"/>
              <a:gd name="connsiteX3" fmla="*/ 104503 w 431074"/>
              <a:gd name="connsiteY3" fmla="*/ 3239589 h 3605349"/>
              <a:gd name="connsiteX4" fmla="*/ 130629 w 431074"/>
              <a:gd name="connsiteY4" fmla="*/ 3161212 h 3605349"/>
              <a:gd name="connsiteX5" fmla="*/ 143692 w 431074"/>
              <a:gd name="connsiteY5" fmla="*/ 3108960 h 3605349"/>
              <a:gd name="connsiteX6" fmla="*/ 156754 w 431074"/>
              <a:gd name="connsiteY6" fmla="*/ 2926080 h 3605349"/>
              <a:gd name="connsiteX7" fmla="*/ 169817 w 431074"/>
              <a:gd name="connsiteY7" fmla="*/ 2821577 h 3605349"/>
              <a:gd name="connsiteX8" fmla="*/ 195943 w 431074"/>
              <a:gd name="connsiteY8" fmla="*/ 2442754 h 3605349"/>
              <a:gd name="connsiteX9" fmla="*/ 209006 w 431074"/>
              <a:gd name="connsiteY9" fmla="*/ 2299063 h 3605349"/>
              <a:gd name="connsiteX10" fmla="*/ 222069 w 431074"/>
              <a:gd name="connsiteY10" fmla="*/ 2233749 h 3605349"/>
              <a:gd name="connsiteX11" fmla="*/ 209006 w 431074"/>
              <a:gd name="connsiteY11" fmla="*/ 2076994 h 3605349"/>
              <a:gd name="connsiteX12" fmla="*/ 222069 w 431074"/>
              <a:gd name="connsiteY12" fmla="*/ 1828800 h 3605349"/>
              <a:gd name="connsiteX13" fmla="*/ 235132 w 431074"/>
              <a:gd name="connsiteY13" fmla="*/ 1789612 h 3605349"/>
              <a:gd name="connsiteX14" fmla="*/ 261257 w 431074"/>
              <a:gd name="connsiteY14" fmla="*/ 1750423 h 3605349"/>
              <a:gd name="connsiteX15" fmla="*/ 300446 w 431074"/>
              <a:gd name="connsiteY15" fmla="*/ 1711234 h 3605349"/>
              <a:gd name="connsiteX16" fmla="*/ 313509 w 431074"/>
              <a:gd name="connsiteY16" fmla="*/ 1672046 h 3605349"/>
              <a:gd name="connsiteX17" fmla="*/ 339634 w 431074"/>
              <a:gd name="connsiteY17" fmla="*/ 1632857 h 3605349"/>
              <a:gd name="connsiteX18" fmla="*/ 352697 w 431074"/>
              <a:gd name="connsiteY18" fmla="*/ 1580606 h 3605349"/>
              <a:gd name="connsiteX19" fmla="*/ 378823 w 431074"/>
              <a:gd name="connsiteY19" fmla="*/ 1541417 h 3605349"/>
              <a:gd name="connsiteX20" fmla="*/ 418012 w 431074"/>
              <a:gd name="connsiteY20" fmla="*/ 1384663 h 3605349"/>
              <a:gd name="connsiteX21" fmla="*/ 431074 w 431074"/>
              <a:gd name="connsiteY21" fmla="*/ 979714 h 3605349"/>
              <a:gd name="connsiteX22" fmla="*/ 418012 w 431074"/>
              <a:gd name="connsiteY22" fmla="*/ 796834 h 3605349"/>
              <a:gd name="connsiteX23" fmla="*/ 391886 w 431074"/>
              <a:gd name="connsiteY23" fmla="*/ 718457 h 3605349"/>
              <a:gd name="connsiteX24" fmla="*/ 378823 w 431074"/>
              <a:gd name="connsiteY24" fmla="*/ 679269 h 3605349"/>
              <a:gd name="connsiteX25" fmla="*/ 352697 w 431074"/>
              <a:gd name="connsiteY25" fmla="*/ 483326 h 3605349"/>
              <a:gd name="connsiteX26" fmla="*/ 339634 w 431074"/>
              <a:gd name="connsiteY26" fmla="*/ 444137 h 3605349"/>
              <a:gd name="connsiteX27" fmla="*/ 352697 w 431074"/>
              <a:gd name="connsiteY27" fmla="*/ 235132 h 3605349"/>
              <a:gd name="connsiteX28" fmla="*/ 365760 w 431074"/>
              <a:gd name="connsiteY28" fmla="*/ 182880 h 3605349"/>
              <a:gd name="connsiteX29" fmla="*/ 378823 w 431074"/>
              <a:gd name="connsiteY29" fmla="*/ 91440 h 3605349"/>
              <a:gd name="connsiteX30" fmla="*/ 391886 w 431074"/>
              <a:gd name="connsiteY30" fmla="*/ 0 h 360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1074" h="3605349">
                <a:moveTo>
                  <a:pt x="0" y="3605349"/>
                </a:moveTo>
                <a:cubicBezTo>
                  <a:pt x="632" y="3599664"/>
                  <a:pt x="11401" y="3427932"/>
                  <a:pt x="39189" y="3409406"/>
                </a:cubicBezTo>
                <a:lnTo>
                  <a:pt x="78377" y="3383280"/>
                </a:lnTo>
                <a:cubicBezTo>
                  <a:pt x="82645" y="3357675"/>
                  <a:pt x="96678" y="3268279"/>
                  <a:pt x="104503" y="3239589"/>
                </a:cubicBezTo>
                <a:cubicBezTo>
                  <a:pt x="111749" y="3213020"/>
                  <a:pt x="121920" y="3187338"/>
                  <a:pt x="130629" y="3161212"/>
                </a:cubicBezTo>
                <a:cubicBezTo>
                  <a:pt x="136306" y="3144180"/>
                  <a:pt x="139338" y="3126377"/>
                  <a:pt x="143692" y="3108960"/>
                </a:cubicBezTo>
                <a:cubicBezTo>
                  <a:pt x="148046" y="3048000"/>
                  <a:pt x="151221" y="2986944"/>
                  <a:pt x="156754" y="2926080"/>
                </a:cubicBezTo>
                <a:cubicBezTo>
                  <a:pt x="159932" y="2891119"/>
                  <a:pt x="167693" y="2856618"/>
                  <a:pt x="169817" y="2821577"/>
                </a:cubicBezTo>
                <a:cubicBezTo>
                  <a:pt x="192968" y="2439584"/>
                  <a:pt x="154913" y="2606874"/>
                  <a:pt x="195943" y="2442754"/>
                </a:cubicBezTo>
                <a:cubicBezTo>
                  <a:pt x="200297" y="2394857"/>
                  <a:pt x="203041" y="2346786"/>
                  <a:pt x="209006" y="2299063"/>
                </a:cubicBezTo>
                <a:cubicBezTo>
                  <a:pt x="211760" y="2277032"/>
                  <a:pt x="222069" y="2255952"/>
                  <a:pt x="222069" y="2233749"/>
                </a:cubicBezTo>
                <a:cubicBezTo>
                  <a:pt x="222069" y="2181316"/>
                  <a:pt x="213360" y="2129246"/>
                  <a:pt x="209006" y="2076994"/>
                </a:cubicBezTo>
                <a:cubicBezTo>
                  <a:pt x="213360" y="1994263"/>
                  <a:pt x="214568" y="1911306"/>
                  <a:pt x="222069" y="1828800"/>
                </a:cubicBezTo>
                <a:cubicBezTo>
                  <a:pt x="223316" y="1815087"/>
                  <a:pt x="228974" y="1801928"/>
                  <a:pt x="235132" y="1789612"/>
                </a:cubicBezTo>
                <a:cubicBezTo>
                  <a:pt x="242153" y="1775570"/>
                  <a:pt x="251206" y="1762484"/>
                  <a:pt x="261257" y="1750423"/>
                </a:cubicBezTo>
                <a:cubicBezTo>
                  <a:pt x="273084" y="1736231"/>
                  <a:pt x="287383" y="1724297"/>
                  <a:pt x="300446" y="1711234"/>
                </a:cubicBezTo>
                <a:cubicBezTo>
                  <a:pt x="304800" y="1698171"/>
                  <a:pt x="307351" y="1684362"/>
                  <a:pt x="313509" y="1672046"/>
                </a:cubicBezTo>
                <a:cubicBezTo>
                  <a:pt x="320530" y="1658004"/>
                  <a:pt x="333450" y="1647287"/>
                  <a:pt x="339634" y="1632857"/>
                </a:cubicBezTo>
                <a:cubicBezTo>
                  <a:pt x="346706" y="1616356"/>
                  <a:pt x="345625" y="1597107"/>
                  <a:pt x="352697" y="1580606"/>
                </a:cubicBezTo>
                <a:cubicBezTo>
                  <a:pt x="358882" y="1566176"/>
                  <a:pt x="372447" y="1555764"/>
                  <a:pt x="378823" y="1541417"/>
                </a:cubicBezTo>
                <a:cubicBezTo>
                  <a:pt x="406424" y="1479314"/>
                  <a:pt x="407058" y="1450386"/>
                  <a:pt x="418012" y="1384663"/>
                </a:cubicBezTo>
                <a:cubicBezTo>
                  <a:pt x="422366" y="1249680"/>
                  <a:pt x="431074" y="1114767"/>
                  <a:pt x="431074" y="979714"/>
                </a:cubicBezTo>
                <a:cubicBezTo>
                  <a:pt x="431074" y="918599"/>
                  <a:pt x="427078" y="857273"/>
                  <a:pt x="418012" y="796834"/>
                </a:cubicBezTo>
                <a:cubicBezTo>
                  <a:pt x="413927" y="769600"/>
                  <a:pt x="400595" y="744583"/>
                  <a:pt x="391886" y="718457"/>
                </a:cubicBezTo>
                <a:lnTo>
                  <a:pt x="378823" y="679269"/>
                </a:lnTo>
                <a:cubicBezTo>
                  <a:pt x="375644" y="653838"/>
                  <a:pt x="358706" y="513372"/>
                  <a:pt x="352697" y="483326"/>
                </a:cubicBezTo>
                <a:cubicBezTo>
                  <a:pt x="349997" y="469824"/>
                  <a:pt x="343988" y="457200"/>
                  <a:pt x="339634" y="444137"/>
                </a:cubicBezTo>
                <a:cubicBezTo>
                  <a:pt x="343988" y="374469"/>
                  <a:pt x="345751" y="304590"/>
                  <a:pt x="352697" y="235132"/>
                </a:cubicBezTo>
                <a:cubicBezTo>
                  <a:pt x="354483" y="217268"/>
                  <a:pt x="362548" y="200544"/>
                  <a:pt x="365760" y="182880"/>
                </a:cubicBezTo>
                <a:cubicBezTo>
                  <a:pt x="371268" y="152587"/>
                  <a:pt x="373315" y="121733"/>
                  <a:pt x="378823" y="91440"/>
                </a:cubicBezTo>
                <a:cubicBezTo>
                  <a:pt x="395054" y="2169"/>
                  <a:pt x="391886" y="74857"/>
                  <a:pt x="391886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95726" y="683813"/>
            <a:ext cx="5959277" cy="258928"/>
          </a:xfrm>
          <a:custGeom>
            <a:avLst/>
            <a:gdLst>
              <a:gd name="connsiteX0" fmla="*/ 5946045 w 5959277"/>
              <a:gd name="connsiteY0" fmla="*/ 139147 h 258928"/>
              <a:gd name="connsiteX1" fmla="*/ 5841543 w 5959277"/>
              <a:gd name="connsiteY1" fmla="*/ 99958 h 258928"/>
              <a:gd name="connsiteX2" fmla="*/ 5789291 w 5959277"/>
              <a:gd name="connsiteY2" fmla="*/ 86896 h 258928"/>
              <a:gd name="connsiteX3" fmla="*/ 5750103 w 5959277"/>
              <a:gd name="connsiteY3" fmla="*/ 73833 h 258928"/>
              <a:gd name="connsiteX4" fmla="*/ 5710914 w 5959277"/>
              <a:gd name="connsiteY4" fmla="*/ 99958 h 258928"/>
              <a:gd name="connsiteX5" fmla="*/ 5475783 w 5959277"/>
              <a:gd name="connsiteY5" fmla="*/ 126084 h 258928"/>
              <a:gd name="connsiteX6" fmla="*/ 5423531 w 5959277"/>
              <a:gd name="connsiteY6" fmla="*/ 139147 h 258928"/>
              <a:gd name="connsiteX7" fmla="*/ 5345154 w 5959277"/>
              <a:gd name="connsiteY7" fmla="*/ 165273 h 258928"/>
              <a:gd name="connsiteX8" fmla="*/ 5188400 w 5959277"/>
              <a:gd name="connsiteY8" fmla="*/ 217524 h 258928"/>
              <a:gd name="connsiteX9" fmla="*/ 5149211 w 5959277"/>
              <a:gd name="connsiteY9" fmla="*/ 230587 h 258928"/>
              <a:gd name="connsiteX10" fmla="*/ 5110023 w 5959277"/>
              <a:gd name="connsiteY10" fmla="*/ 243650 h 258928"/>
              <a:gd name="connsiteX11" fmla="*/ 5057771 w 5959277"/>
              <a:gd name="connsiteY11" fmla="*/ 256713 h 258928"/>
              <a:gd name="connsiteX12" fmla="*/ 4914080 w 5959277"/>
              <a:gd name="connsiteY12" fmla="*/ 243650 h 258928"/>
              <a:gd name="connsiteX13" fmla="*/ 4835703 w 5959277"/>
              <a:gd name="connsiteY13" fmla="*/ 217524 h 258928"/>
              <a:gd name="connsiteX14" fmla="*/ 4783451 w 5959277"/>
              <a:gd name="connsiteY14" fmla="*/ 230587 h 258928"/>
              <a:gd name="connsiteX15" fmla="*/ 4744263 w 5959277"/>
              <a:gd name="connsiteY15" fmla="*/ 256713 h 258928"/>
              <a:gd name="connsiteX16" fmla="*/ 4496068 w 5959277"/>
              <a:gd name="connsiteY16" fmla="*/ 230587 h 258928"/>
              <a:gd name="connsiteX17" fmla="*/ 4404628 w 5959277"/>
              <a:gd name="connsiteY17" fmla="*/ 139147 h 258928"/>
              <a:gd name="connsiteX18" fmla="*/ 4391565 w 5959277"/>
              <a:gd name="connsiteY18" fmla="*/ 99958 h 258928"/>
              <a:gd name="connsiteX19" fmla="*/ 4352377 w 5959277"/>
              <a:gd name="connsiteY19" fmla="*/ 86896 h 258928"/>
              <a:gd name="connsiteX20" fmla="*/ 4274000 w 5959277"/>
              <a:gd name="connsiteY20" fmla="*/ 73833 h 258928"/>
              <a:gd name="connsiteX21" fmla="*/ 4195623 w 5959277"/>
              <a:gd name="connsiteY21" fmla="*/ 47707 h 258928"/>
              <a:gd name="connsiteX22" fmla="*/ 4156434 w 5959277"/>
              <a:gd name="connsiteY22" fmla="*/ 34644 h 258928"/>
              <a:gd name="connsiteX23" fmla="*/ 4012743 w 5959277"/>
              <a:gd name="connsiteY23" fmla="*/ 47707 h 258928"/>
              <a:gd name="connsiteX24" fmla="*/ 3908240 w 5959277"/>
              <a:gd name="connsiteY24" fmla="*/ 60770 h 258928"/>
              <a:gd name="connsiteX25" fmla="*/ 3855988 w 5959277"/>
              <a:gd name="connsiteY25" fmla="*/ 47707 h 258928"/>
              <a:gd name="connsiteX26" fmla="*/ 3725360 w 5959277"/>
              <a:gd name="connsiteY26" fmla="*/ 8518 h 258928"/>
              <a:gd name="connsiteX27" fmla="*/ 3555543 w 5959277"/>
              <a:gd name="connsiteY27" fmla="*/ 21581 h 258928"/>
              <a:gd name="connsiteX28" fmla="*/ 3503291 w 5959277"/>
              <a:gd name="connsiteY28" fmla="*/ 47707 h 258928"/>
              <a:gd name="connsiteX29" fmla="*/ 3464103 w 5959277"/>
              <a:gd name="connsiteY29" fmla="*/ 60770 h 258928"/>
              <a:gd name="connsiteX30" fmla="*/ 3372663 w 5959277"/>
              <a:gd name="connsiteY30" fmla="*/ 47707 h 258928"/>
              <a:gd name="connsiteX31" fmla="*/ 3333474 w 5959277"/>
              <a:gd name="connsiteY31" fmla="*/ 34644 h 258928"/>
              <a:gd name="connsiteX32" fmla="*/ 3202845 w 5959277"/>
              <a:gd name="connsiteY32" fmla="*/ 73833 h 258928"/>
              <a:gd name="connsiteX33" fmla="*/ 3085280 w 5959277"/>
              <a:gd name="connsiteY33" fmla="*/ 86896 h 258928"/>
              <a:gd name="connsiteX34" fmla="*/ 3006903 w 5959277"/>
              <a:gd name="connsiteY34" fmla="*/ 113021 h 258928"/>
              <a:gd name="connsiteX35" fmla="*/ 2967714 w 5959277"/>
              <a:gd name="connsiteY35" fmla="*/ 126084 h 258928"/>
              <a:gd name="connsiteX36" fmla="*/ 2876274 w 5959277"/>
              <a:gd name="connsiteY36" fmla="*/ 139147 h 258928"/>
              <a:gd name="connsiteX37" fmla="*/ 2784834 w 5959277"/>
              <a:gd name="connsiteY37" fmla="*/ 165273 h 258928"/>
              <a:gd name="connsiteX38" fmla="*/ 2706457 w 5959277"/>
              <a:gd name="connsiteY38" fmla="*/ 191398 h 258928"/>
              <a:gd name="connsiteX39" fmla="*/ 2510514 w 5959277"/>
              <a:gd name="connsiteY39" fmla="*/ 204461 h 258928"/>
              <a:gd name="connsiteX40" fmla="*/ 2379885 w 5959277"/>
              <a:gd name="connsiteY40" fmla="*/ 230587 h 258928"/>
              <a:gd name="connsiteX41" fmla="*/ 2223131 w 5959277"/>
              <a:gd name="connsiteY41" fmla="*/ 204461 h 258928"/>
              <a:gd name="connsiteX42" fmla="*/ 2183943 w 5959277"/>
              <a:gd name="connsiteY42" fmla="*/ 191398 h 258928"/>
              <a:gd name="connsiteX43" fmla="*/ 1988000 w 5959277"/>
              <a:gd name="connsiteY43" fmla="*/ 178336 h 258928"/>
              <a:gd name="connsiteX44" fmla="*/ 1857371 w 5959277"/>
              <a:gd name="connsiteY44" fmla="*/ 165273 h 258928"/>
              <a:gd name="connsiteX45" fmla="*/ 1583051 w 5959277"/>
              <a:gd name="connsiteY45" fmla="*/ 139147 h 258928"/>
              <a:gd name="connsiteX46" fmla="*/ 1282605 w 5959277"/>
              <a:gd name="connsiteY46" fmla="*/ 126084 h 258928"/>
              <a:gd name="connsiteX47" fmla="*/ 551085 w 5959277"/>
              <a:gd name="connsiteY47" fmla="*/ 113021 h 258928"/>
              <a:gd name="connsiteX48" fmla="*/ 381268 w 5959277"/>
              <a:gd name="connsiteY48" fmla="*/ 86896 h 258928"/>
              <a:gd name="connsiteX49" fmla="*/ 329017 w 5959277"/>
              <a:gd name="connsiteY49" fmla="*/ 73833 h 258928"/>
              <a:gd name="connsiteX50" fmla="*/ 289828 w 5959277"/>
              <a:gd name="connsiteY50" fmla="*/ 47707 h 258928"/>
              <a:gd name="connsiteX51" fmla="*/ 120011 w 5959277"/>
              <a:gd name="connsiteY51" fmla="*/ 60770 h 258928"/>
              <a:gd name="connsiteX52" fmla="*/ 54697 w 5959277"/>
              <a:gd name="connsiteY52" fmla="*/ 73833 h 25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959277" h="258928">
                <a:moveTo>
                  <a:pt x="5946045" y="139147"/>
                </a:moveTo>
                <a:cubicBezTo>
                  <a:pt x="5780381" y="106014"/>
                  <a:pt x="5959277" y="150415"/>
                  <a:pt x="5841543" y="99958"/>
                </a:cubicBezTo>
                <a:cubicBezTo>
                  <a:pt x="5825041" y="92886"/>
                  <a:pt x="5806554" y="91828"/>
                  <a:pt x="5789291" y="86896"/>
                </a:cubicBezTo>
                <a:cubicBezTo>
                  <a:pt x="5776051" y="83113"/>
                  <a:pt x="5763166" y="78187"/>
                  <a:pt x="5750103" y="73833"/>
                </a:cubicBezTo>
                <a:cubicBezTo>
                  <a:pt x="5737040" y="82541"/>
                  <a:pt x="5724956" y="92937"/>
                  <a:pt x="5710914" y="99958"/>
                </a:cubicBezTo>
                <a:cubicBezTo>
                  <a:pt x="5648581" y="131124"/>
                  <a:pt x="5500275" y="124451"/>
                  <a:pt x="5475783" y="126084"/>
                </a:cubicBezTo>
                <a:cubicBezTo>
                  <a:pt x="5458366" y="130438"/>
                  <a:pt x="5440727" y="133988"/>
                  <a:pt x="5423531" y="139147"/>
                </a:cubicBezTo>
                <a:cubicBezTo>
                  <a:pt x="5397154" y="147060"/>
                  <a:pt x="5371280" y="156564"/>
                  <a:pt x="5345154" y="165273"/>
                </a:cubicBezTo>
                <a:lnTo>
                  <a:pt x="5188400" y="217524"/>
                </a:lnTo>
                <a:lnTo>
                  <a:pt x="5149211" y="230587"/>
                </a:lnTo>
                <a:cubicBezTo>
                  <a:pt x="5136148" y="234941"/>
                  <a:pt x="5123381" y="240310"/>
                  <a:pt x="5110023" y="243650"/>
                </a:cubicBezTo>
                <a:lnTo>
                  <a:pt x="5057771" y="256713"/>
                </a:lnTo>
                <a:cubicBezTo>
                  <a:pt x="5009874" y="252359"/>
                  <a:pt x="4961443" y="252008"/>
                  <a:pt x="4914080" y="243650"/>
                </a:cubicBezTo>
                <a:cubicBezTo>
                  <a:pt x="4886960" y="238864"/>
                  <a:pt x="4835703" y="217524"/>
                  <a:pt x="4835703" y="217524"/>
                </a:cubicBezTo>
                <a:cubicBezTo>
                  <a:pt x="4818286" y="221878"/>
                  <a:pt x="4799953" y="223515"/>
                  <a:pt x="4783451" y="230587"/>
                </a:cubicBezTo>
                <a:cubicBezTo>
                  <a:pt x="4769021" y="236771"/>
                  <a:pt x="4759923" y="255594"/>
                  <a:pt x="4744263" y="256713"/>
                </a:cubicBezTo>
                <a:cubicBezTo>
                  <a:pt x="4713257" y="258928"/>
                  <a:pt x="4540524" y="236144"/>
                  <a:pt x="4496068" y="230587"/>
                </a:cubicBezTo>
                <a:cubicBezTo>
                  <a:pt x="4441865" y="212519"/>
                  <a:pt x="4430829" y="217751"/>
                  <a:pt x="4404628" y="139147"/>
                </a:cubicBezTo>
                <a:cubicBezTo>
                  <a:pt x="4400274" y="126084"/>
                  <a:pt x="4401302" y="109695"/>
                  <a:pt x="4391565" y="99958"/>
                </a:cubicBezTo>
                <a:cubicBezTo>
                  <a:pt x="4381829" y="90222"/>
                  <a:pt x="4365818" y="89883"/>
                  <a:pt x="4352377" y="86896"/>
                </a:cubicBezTo>
                <a:cubicBezTo>
                  <a:pt x="4326522" y="81150"/>
                  <a:pt x="4299695" y="80257"/>
                  <a:pt x="4274000" y="73833"/>
                </a:cubicBezTo>
                <a:cubicBezTo>
                  <a:pt x="4247283" y="67154"/>
                  <a:pt x="4221749" y="56416"/>
                  <a:pt x="4195623" y="47707"/>
                </a:cubicBezTo>
                <a:lnTo>
                  <a:pt x="4156434" y="34644"/>
                </a:lnTo>
                <a:lnTo>
                  <a:pt x="4012743" y="47707"/>
                </a:lnTo>
                <a:cubicBezTo>
                  <a:pt x="3977830" y="51382"/>
                  <a:pt x="3943345" y="60770"/>
                  <a:pt x="3908240" y="60770"/>
                </a:cubicBezTo>
                <a:cubicBezTo>
                  <a:pt x="3890287" y="60770"/>
                  <a:pt x="3873184" y="52866"/>
                  <a:pt x="3855988" y="47707"/>
                </a:cubicBezTo>
                <a:cubicBezTo>
                  <a:pt x="3696967" y="0"/>
                  <a:pt x="3845798" y="38628"/>
                  <a:pt x="3725360" y="8518"/>
                </a:cubicBezTo>
                <a:cubicBezTo>
                  <a:pt x="3668754" y="12872"/>
                  <a:pt x="3611452" y="11715"/>
                  <a:pt x="3555543" y="21581"/>
                </a:cubicBezTo>
                <a:cubicBezTo>
                  <a:pt x="3536366" y="24965"/>
                  <a:pt x="3521190" y="40036"/>
                  <a:pt x="3503291" y="47707"/>
                </a:cubicBezTo>
                <a:cubicBezTo>
                  <a:pt x="3490635" y="53131"/>
                  <a:pt x="3477166" y="56416"/>
                  <a:pt x="3464103" y="60770"/>
                </a:cubicBezTo>
                <a:cubicBezTo>
                  <a:pt x="3433623" y="56416"/>
                  <a:pt x="3402855" y="53745"/>
                  <a:pt x="3372663" y="47707"/>
                </a:cubicBezTo>
                <a:cubicBezTo>
                  <a:pt x="3359161" y="45007"/>
                  <a:pt x="3347244" y="34644"/>
                  <a:pt x="3333474" y="34644"/>
                </a:cubicBezTo>
                <a:cubicBezTo>
                  <a:pt x="3307791" y="34644"/>
                  <a:pt x="3216519" y="72314"/>
                  <a:pt x="3202845" y="73833"/>
                </a:cubicBezTo>
                <a:lnTo>
                  <a:pt x="3085280" y="86896"/>
                </a:lnTo>
                <a:lnTo>
                  <a:pt x="3006903" y="113021"/>
                </a:lnTo>
                <a:cubicBezTo>
                  <a:pt x="2993840" y="117375"/>
                  <a:pt x="2981345" y="124137"/>
                  <a:pt x="2967714" y="126084"/>
                </a:cubicBezTo>
                <a:lnTo>
                  <a:pt x="2876274" y="139147"/>
                </a:lnTo>
                <a:cubicBezTo>
                  <a:pt x="2744590" y="183042"/>
                  <a:pt x="2948833" y="116074"/>
                  <a:pt x="2784834" y="165273"/>
                </a:cubicBezTo>
                <a:cubicBezTo>
                  <a:pt x="2758457" y="173186"/>
                  <a:pt x="2733935" y="189566"/>
                  <a:pt x="2706457" y="191398"/>
                </a:cubicBezTo>
                <a:lnTo>
                  <a:pt x="2510514" y="204461"/>
                </a:lnTo>
                <a:cubicBezTo>
                  <a:pt x="2466971" y="213170"/>
                  <a:pt x="2423844" y="236867"/>
                  <a:pt x="2379885" y="230587"/>
                </a:cubicBezTo>
                <a:cubicBezTo>
                  <a:pt x="2328273" y="223214"/>
                  <a:pt x="2274067" y="217195"/>
                  <a:pt x="2223131" y="204461"/>
                </a:cubicBezTo>
                <a:cubicBezTo>
                  <a:pt x="2209773" y="201121"/>
                  <a:pt x="2197628" y="192919"/>
                  <a:pt x="2183943" y="191398"/>
                </a:cubicBezTo>
                <a:cubicBezTo>
                  <a:pt x="2118884" y="184169"/>
                  <a:pt x="2053251" y="183556"/>
                  <a:pt x="1988000" y="178336"/>
                </a:cubicBezTo>
                <a:cubicBezTo>
                  <a:pt x="1944379" y="174846"/>
                  <a:pt x="1900914" y="169627"/>
                  <a:pt x="1857371" y="165273"/>
                </a:cubicBezTo>
                <a:cubicBezTo>
                  <a:pt x="1729154" y="139629"/>
                  <a:pt x="1796779" y="150108"/>
                  <a:pt x="1583051" y="139147"/>
                </a:cubicBezTo>
                <a:lnTo>
                  <a:pt x="1282605" y="126084"/>
                </a:lnTo>
                <a:lnTo>
                  <a:pt x="551085" y="113021"/>
                </a:lnTo>
                <a:cubicBezTo>
                  <a:pt x="460164" y="82713"/>
                  <a:pt x="558072" y="112153"/>
                  <a:pt x="381268" y="86896"/>
                </a:cubicBezTo>
                <a:cubicBezTo>
                  <a:pt x="363495" y="84357"/>
                  <a:pt x="346434" y="78187"/>
                  <a:pt x="329017" y="73833"/>
                </a:cubicBezTo>
                <a:cubicBezTo>
                  <a:pt x="315954" y="65124"/>
                  <a:pt x="305497" y="48686"/>
                  <a:pt x="289828" y="47707"/>
                </a:cubicBezTo>
                <a:cubicBezTo>
                  <a:pt x="233166" y="44166"/>
                  <a:pt x="176395" y="54136"/>
                  <a:pt x="120011" y="60770"/>
                </a:cubicBezTo>
                <a:cubicBezTo>
                  <a:pt x="0" y="74889"/>
                  <a:pt x="101123" y="73833"/>
                  <a:pt x="54697" y="7383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9457" y="731520"/>
            <a:ext cx="537479" cy="5682343"/>
          </a:xfrm>
          <a:custGeom>
            <a:avLst/>
            <a:gdLst>
              <a:gd name="connsiteX0" fmla="*/ 120966 w 537479"/>
              <a:gd name="connsiteY0" fmla="*/ 0 h 5682343"/>
              <a:gd name="connsiteX1" fmla="*/ 147092 w 537479"/>
              <a:gd name="connsiteY1" fmla="*/ 39189 h 5682343"/>
              <a:gd name="connsiteX2" fmla="*/ 173217 w 537479"/>
              <a:gd name="connsiteY2" fmla="*/ 117566 h 5682343"/>
              <a:gd name="connsiteX3" fmla="*/ 186280 w 537479"/>
              <a:gd name="connsiteY3" fmla="*/ 156754 h 5682343"/>
              <a:gd name="connsiteX4" fmla="*/ 199343 w 537479"/>
              <a:gd name="connsiteY4" fmla="*/ 209006 h 5682343"/>
              <a:gd name="connsiteX5" fmla="*/ 225469 w 537479"/>
              <a:gd name="connsiteY5" fmla="*/ 287383 h 5682343"/>
              <a:gd name="connsiteX6" fmla="*/ 238532 w 537479"/>
              <a:gd name="connsiteY6" fmla="*/ 326571 h 5682343"/>
              <a:gd name="connsiteX7" fmla="*/ 277720 w 537479"/>
              <a:gd name="connsiteY7" fmla="*/ 496389 h 5682343"/>
              <a:gd name="connsiteX8" fmla="*/ 290783 w 537479"/>
              <a:gd name="connsiteY8" fmla="*/ 535577 h 5682343"/>
              <a:gd name="connsiteX9" fmla="*/ 329972 w 537479"/>
              <a:gd name="connsiteY9" fmla="*/ 705394 h 5682343"/>
              <a:gd name="connsiteX10" fmla="*/ 343034 w 537479"/>
              <a:gd name="connsiteY10" fmla="*/ 744583 h 5682343"/>
              <a:gd name="connsiteX11" fmla="*/ 408349 w 537479"/>
              <a:gd name="connsiteY11" fmla="*/ 822960 h 5682343"/>
              <a:gd name="connsiteX12" fmla="*/ 434474 w 537479"/>
              <a:gd name="connsiteY12" fmla="*/ 1136469 h 5682343"/>
              <a:gd name="connsiteX13" fmla="*/ 447537 w 537479"/>
              <a:gd name="connsiteY13" fmla="*/ 1188720 h 5682343"/>
              <a:gd name="connsiteX14" fmla="*/ 460600 w 537479"/>
              <a:gd name="connsiteY14" fmla="*/ 1254034 h 5682343"/>
              <a:gd name="connsiteX15" fmla="*/ 473663 w 537479"/>
              <a:gd name="connsiteY15" fmla="*/ 1293223 h 5682343"/>
              <a:gd name="connsiteX16" fmla="*/ 486726 w 537479"/>
              <a:gd name="connsiteY16" fmla="*/ 1371600 h 5682343"/>
              <a:gd name="connsiteX17" fmla="*/ 512852 w 537479"/>
              <a:gd name="connsiteY17" fmla="*/ 1449977 h 5682343"/>
              <a:gd name="connsiteX18" fmla="*/ 499789 w 537479"/>
              <a:gd name="connsiteY18" fmla="*/ 1737360 h 5682343"/>
              <a:gd name="connsiteX19" fmla="*/ 499789 w 537479"/>
              <a:gd name="connsiteY19" fmla="*/ 2103120 h 5682343"/>
              <a:gd name="connsiteX20" fmla="*/ 486726 w 537479"/>
              <a:gd name="connsiteY20" fmla="*/ 2612571 h 5682343"/>
              <a:gd name="connsiteX21" fmla="*/ 473663 w 537479"/>
              <a:gd name="connsiteY21" fmla="*/ 2690949 h 5682343"/>
              <a:gd name="connsiteX22" fmla="*/ 447537 w 537479"/>
              <a:gd name="connsiteY22" fmla="*/ 3030583 h 5682343"/>
              <a:gd name="connsiteX23" fmla="*/ 421412 w 537479"/>
              <a:gd name="connsiteY23" fmla="*/ 3108960 h 5682343"/>
              <a:gd name="connsiteX24" fmla="*/ 408349 w 537479"/>
              <a:gd name="connsiteY24" fmla="*/ 3148149 h 5682343"/>
              <a:gd name="connsiteX25" fmla="*/ 395286 w 537479"/>
              <a:gd name="connsiteY25" fmla="*/ 3226526 h 5682343"/>
              <a:gd name="connsiteX26" fmla="*/ 382223 w 537479"/>
              <a:gd name="connsiteY26" fmla="*/ 3265714 h 5682343"/>
              <a:gd name="connsiteX27" fmla="*/ 369160 w 537479"/>
              <a:gd name="connsiteY27" fmla="*/ 3331029 h 5682343"/>
              <a:gd name="connsiteX28" fmla="*/ 356097 w 537479"/>
              <a:gd name="connsiteY28" fmla="*/ 3383280 h 5682343"/>
              <a:gd name="connsiteX29" fmla="*/ 329972 w 537479"/>
              <a:gd name="connsiteY29" fmla="*/ 3461657 h 5682343"/>
              <a:gd name="connsiteX30" fmla="*/ 316909 w 537479"/>
              <a:gd name="connsiteY30" fmla="*/ 3892731 h 5682343"/>
              <a:gd name="connsiteX31" fmla="*/ 303846 w 537479"/>
              <a:gd name="connsiteY31" fmla="*/ 3931920 h 5682343"/>
              <a:gd name="connsiteX32" fmla="*/ 290783 w 537479"/>
              <a:gd name="connsiteY32" fmla="*/ 3984171 h 5682343"/>
              <a:gd name="connsiteX33" fmla="*/ 277720 w 537479"/>
              <a:gd name="connsiteY33" fmla="*/ 4023360 h 5682343"/>
              <a:gd name="connsiteX34" fmla="*/ 251594 w 537479"/>
              <a:gd name="connsiteY34" fmla="*/ 4153989 h 5682343"/>
              <a:gd name="connsiteX35" fmla="*/ 238532 w 537479"/>
              <a:gd name="connsiteY35" fmla="*/ 4206240 h 5682343"/>
              <a:gd name="connsiteX36" fmla="*/ 212406 w 537479"/>
              <a:gd name="connsiteY36" fmla="*/ 4336869 h 5682343"/>
              <a:gd name="connsiteX37" fmla="*/ 186280 w 537479"/>
              <a:gd name="connsiteY37" fmla="*/ 4572000 h 5682343"/>
              <a:gd name="connsiteX38" fmla="*/ 160154 w 537479"/>
              <a:gd name="connsiteY38" fmla="*/ 4611189 h 5682343"/>
              <a:gd name="connsiteX39" fmla="*/ 134029 w 537479"/>
              <a:gd name="connsiteY39" fmla="*/ 4689566 h 5682343"/>
              <a:gd name="connsiteX40" fmla="*/ 107903 w 537479"/>
              <a:gd name="connsiteY40" fmla="*/ 4781006 h 5682343"/>
              <a:gd name="connsiteX41" fmla="*/ 81777 w 537479"/>
              <a:gd name="connsiteY41" fmla="*/ 4911634 h 5682343"/>
              <a:gd name="connsiteX42" fmla="*/ 55652 w 537479"/>
              <a:gd name="connsiteY42" fmla="*/ 4990011 h 5682343"/>
              <a:gd name="connsiteX43" fmla="*/ 42589 w 537479"/>
              <a:gd name="connsiteY43" fmla="*/ 5029200 h 5682343"/>
              <a:gd name="connsiteX44" fmla="*/ 29526 w 537479"/>
              <a:gd name="connsiteY44" fmla="*/ 5212080 h 5682343"/>
              <a:gd name="connsiteX45" fmla="*/ 3400 w 537479"/>
              <a:gd name="connsiteY45" fmla="*/ 5355771 h 5682343"/>
              <a:gd name="connsiteX46" fmla="*/ 3400 w 537479"/>
              <a:gd name="connsiteY46" fmla="*/ 5682343 h 568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7479" h="5682343">
                <a:moveTo>
                  <a:pt x="120966" y="0"/>
                </a:moveTo>
                <a:cubicBezTo>
                  <a:pt x="129675" y="13063"/>
                  <a:pt x="140716" y="24842"/>
                  <a:pt x="147092" y="39189"/>
                </a:cubicBezTo>
                <a:cubicBezTo>
                  <a:pt x="158276" y="64354"/>
                  <a:pt x="164509" y="91440"/>
                  <a:pt x="173217" y="117566"/>
                </a:cubicBezTo>
                <a:cubicBezTo>
                  <a:pt x="177571" y="130629"/>
                  <a:pt x="182940" y="143396"/>
                  <a:pt x="186280" y="156754"/>
                </a:cubicBezTo>
                <a:cubicBezTo>
                  <a:pt x="190634" y="174171"/>
                  <a:pt x="194184" y="191810"/>
                  <a:pt x="199343" y="209006"/>
                </a:cubicBezTo>
                <a:cubicBezTo>
                  <a:pt x="207256" y="235383"/>
                  <a:pt x="216760" y="261257"/>
                  <a:pt x="225469" y="287383"/>
                </a:cubicBezTo>
                <a:cubicBezTo>
                  <a:pt x="229823" y="300446"/>
                  <a:pt x="235832" y="313069"/>
                  <a:pt x="238532" y="326571"/>
                </a:cubicBezTo>
                <a:cubicBezTo>
                  <a:pt x="248895" y="378389"/>
                  <a:pt x="261961" y="449115"/>
                  <a:pt x="277720" y="496389"/>
                </a:cubicBezTo>
                <a:lnTo>
                  <a:pt x="290783" y="535577"/>
                </a:lnTo>
                <a:cubicBezTo>
                  <a:pt x="307742" y="654285"/>
                  <a:pt x="294109" y="597802"/>
                  <a:pt x="329972" y="705394"/>
                </a:cubicBezTo>
                <a:cubicBezTo>
                  <a:pt x="334326" y="718457"/>
                  <a:pt x="335396" y="733126"/>
                  <a:pt x="343034" y="744583"/>
                </a:cubicBezTo>
                <a:cubicBezTo>
                  <a:pt x="379408" y="799142"/>
                  <a:pt x="358059" y="772670"/>
                  <a:pt x="408349" y="822960"/>
                </a:cubicBezTo>
                <a:cubicBezTo>
                  <a:pt x="445434" y="971299"/>
                  <a:pt x="406556" y="801443"/>
                  <a:pt x="434474" y="1136469"/>
                </a:cubicBezTo>
                <a:cubicBezTo>
                  <a:pt x="435965" y="1154360"/>
                  <a:pt x="443642" y="1171194"/>
                  <a:pt x="447537" y="1188720"/>
                </a:cubicBezTo>
                <a:cubicBezTo>
                  <a:pt x="452353" y="1210394"/>
                  <a:pt x="455215" y="1232494"/>
                  <a:pt x="460600" y="1254034"/>
                </a:cubicBezTo>
                <a:cubicBezTo>
                  <a:pt x="463940" y="1267392"/>
                  <a:pt x="470676" y="1279781"/>
                  <a:pt x="473663" y="1293223"/>
                </a:cubicBezTo>
                <a:cubicBezTo>
                  <a:pt x="479409" y="1319078"/>
                  <a:pt x="480302" y="1345905"/>
                  <a:pt x="486726" y="1371600"/>
                </a:cubicBezTo>
                <a:cubicBezTo>
                  <a:pt x="493405" y="1398317"/>
                  <a:pt x="512852" y="1449977"/>
                  <a:pt x="512852" y="1449977"/>
                </a:cubicBezTo>
                <a:cubicBezTo>
                  <a:pt x="508498" y="1545771"/>
                  <a:pt x="499789" y="1641467"/>
                  <a:pt x="499789" y="1737360"/>
                </a:cubicBezTo>
                <a:cubicBezTo>
                  <a:pt x="499789" y="2243694"/>
                  <a:pt x="537479" y="1537777"/>
                  <a:pt x="499789" y="2103120"/>
                </a:cubicBezTo>
                <a:cubicBezTo>
                  <a:pt x="495435" y="2272937"/>
                  <a:pt x="494269" y="2442866"/>
                  <a:pt x="486726" y="2612571"/>
                </a:cubicBezTo>
                <a:cubicBezTo>
                  <a:pt x="485550" y="2639031"/>
                  <a:pt x="475863" y="2664554"/>
                  <a:pt x="473663" y="2690949"/>
                </a:cubicBezTo>
                <a:cubicBezTo>
                  <a:pt x="469544" y="2740373"/>
                  <a:pt x="465466" y="2946915"/>
                  <a:pt x="447537" y="3030583"/>
                </a:cubicBezTo>
                <a:cubicBezTo>
                  <a:pt x="441767" y="3057511"/>
                  <a:pt x="430120" y="3082834"/>
                  <a:pt x="421412" y="3108960"/>
                </a:cubicBezTo>
                <a:cubicBezTo>
                  <a:pt x="417058" y="3122023"/>
                  <a:pt x="410613" y="3134567"/>
                  <a:pt x="408349" y="3148149"/>
                </a:cubicBezTo>
                <a:cubicBezTo>
                  <a:pt x="403995" y="3174275"/>
                  <a:pt x="401032" y="3200671"/>
                  <a:pt x="395286" y="3226526"/>
                </a:cubicBezTo>
                <a:cubicBezTo>
                  <a:pt x="392299" y="3239967"/>
                  <a:pt x="385563" y="3252356"/>
                  <a:pt x="382223" y="3265714"/>
                </a:cubicBezTo>
                <a:cubicBezTo>
                  <a:pt x="376838" y="3287254"/>
                  <a:pt x="373977" y="3309355"/>
                  <a:pt x="369160" y="3331029"/>
                </a:cubicBezTo>
                <a:cubicBezTo>
                  <a:pt x="365265" y="3348555"/>
                  <a:pt x="361256" y="3366084"/>
                  <a:pt x="356097" y="3383280"/>
                </a:cubicBezTo>
                <a:cubicBezTo>
                  <a:pt x="348184" y="3409657"/>
                  <a:pt x="329972" y="3461657"/>
                  <a:pt x="329972" y="3461657"/>
                </a:cubicBezTo>
                <a:cubicBezTo>
                  <a:pt x="325618" y="3605348"/>
                  <a:pt x="324883" y="3749195"/>
                  <a:pt x="316909" y="3892731"/>
                </a:cubicBezTo>
                <a:cubicBezTo>
                  <a:pt x="316145" y="3906479"/>
                  <a:pt x="307629" y="3918680"/>
                  <a:pt x="303846" y="3931920"/>
                </a:cubicBezTo>
                <a:cubicBezTo>
                  <a:pt x="298914" y="3949182"/>
                  <a:pt x="295715" y="3966909"/>
                  <a:pt x="290783" y="3984171"/>
                </a:cubicBezTo>
                <a:cubicBezTo>
                  <a:pt x="287000" y="3997411"/>
                  <a:pt x="280816" y="4009943"/>
                  <a:pt x="277720" y="4023360"/>
                </a:cubicBezTo>
                <a:cubicBezTo>
                  <a:pt x="267735" y="4066628"/>
                  <a:pt x="262363" y="4110909"/>
                  <a:pt x="251594" y="4153989"/>
                </a:cubicBezTo>
                <a:cubicBezTo>
                  <a:pt x="247240" y="4171406"/>
                  <a:pt x="242294" y="4188686"/>
                  <a:pt x="238532" y="4206240"/>
                </a:cubicBezTo>
                <a:cubicBezTo>
                  <a:pt x="229228" y="4249660"/>
                  <a:pt x="212406" y="4336869"/>
                  <a:pt x="212406" y="4336869"/>
                </a:cubicBezTo>
                <a:cubicBezTo>
                  <a:pt x="210774" y="4361352"/>
                  <a:pt x="217446" y="4509668"/>
                  <a:pt x="186280" y="4572000"/>
                </a:cubicBezTo>
                <a:cubicBezTo>
                  <a:pt x="179259" y="4586042"/>
                  <a:pt x="168863" y="4598126"/>
                  <a:pt x="160154" y="4611189"/>
                </a:cubicBezTo>
                <a:lnTo>
                  <a:pt x="134029" y="4689566"/>
                </a:lnTo>
                <a:cubicBezTo>
                  <a:pt x="121577" y="4726921"/>
                  <a:pt x="116106" y="4739993"/>
                  <a:pt x="107903" y="4781006"/>
                </a:cubicBezTo>
                <a:cubicBezTo>
                  <a:pt x="93778" y="4851631"/>
                  <a:pt x="99983" y="4850946"/>
                  <a:pt x="81777" y="4911634"/>
                </a:cubicBezTo>
                <a:cubicBezTo>
                  <a:pt x="73864" y="4938011"/>
                  <a:pt x="64360" y="4963885"/>
                  <a:pt x="55652" y="4990011"/>
                </a:cubicBezTo>
                <a:lnTo>
                  <a:pt x="42589" y="5029200"/>
                </a:lnTo>
                <a:cubicBezTo>
                  <a:pt x="38235" y="5090160"/>
                  <a:pt x="36275" y="5151338"/>
                  <a:pt x="29526" y="5212080"/>
                </a:cubicBezTo>
                <a:cubicBezTo>
                  <a:pt x="14421" y="5348027"/>
                  <a:pt x="9698" y="5154247"/>
                  <a:pt x="3400" y="5355771"/>
                </a:cubicBezTo>
                <a:cubicBezTo>
                  <a:pt x="0" y="5464575"/>
                  <a:pt x="3400" y="5573486"/>
                  <a:pt x="3400" y="568234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1828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86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482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054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1524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81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Beyond </a:t>
            </a:r>
            <a:r>
              <a:rPr lang="en-US" dirty="0" smtClean="0"/>
              <a:t>this we </a:t>
            </a:r>
            <a:r>
              <a:rPr lang="en-US" u="sng" dirty="0" smtClean="0"/>
              <a:t>support</a:t>
            </a:r>
            <a:r>
              <a:rPr lang="en-US" dirty="0" smtClean="0"/>
              <a:t> missions and ministries that are reaching other parts of the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Effective </a:t>
            </a:r>
            <a:r>
              <a:rPr lang="en-US" u="sng" dirty="0" smtClean="0"/>
              <a:t>Assimilation</a:t>
            </a:r>
          </a:p>
          <a:p>
            <a:pPr lvl="1"/>
            <a:r>
              <a:rPr lang="en-US" dirty="0" smtClean="0"/>
              <a:t>Invitation</a:t>
            </a:r>
          </a:p>
          <a:p>
            <a:pPr lvl="2"/>
            <a:r>
              <a:rPr lang="en-US" dirty="0" smtClean="0"/>
              <a:t>Come join the family</a:t>
            </a:r>
          </a:p>
          <a:p>
            <a:pPr lvl="1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Meet Father</a:t>
            </a:r>
          </a:p>
          <a:p>
            <a:pPr lvl="2"/>
            <a:r>
              <a:rPr lang="en-US" dirty="0" smtClean="0"/>
              <a:t>Meet the rest of the family</a:t>
            </a:r>
          </a:p>
          <a:p>
            <a:pPr lvl="1"/>
            <a:r>
              <a:rPr lang="en-US" dirty="0" smtClean="0"/>
              <a:t>Interaction</a:t>
            </a:r>
          </a:p>
          <a:p>
            <a:pPr lvl="2"/>
            <a:r>
              <a:rPr lang="en-US" dirty="0" smtClean="0"/>
              <a:t>Small group activities</a:t>
            </a:r>
          </a:p>
          <a:p>
            <a:pPr lvl="1"/>
            <a:r>
              <a:rPr lang="en-US" dirty="0" smtClean="0"/>
              <a:t>Household chores</a:t>
            </a:r>
          </a:p>
          <a:p>
            <a:pPr lvl="2"/>
            <a:r>
              <a:rPr lang="en-US" dirty="0" smtClean="0"/>
              <a:t>Fulfilling your part</a:t>
            </a:r>
          </a:p>
          <a:p>
            <a:pPr lvl="1"/>
            <a:r>
              <a:rPr lang="en-US" dirty="0" smtClean="0"/>
              <a:t>Invite the neighbors</a:t>
            </a:r>
          </a:p>
          <a:p>
            <a:pPr lvl="2"/>
            <a:r>
              <a:rPr lang="en-US" dirty="0" smtClean="0"/>
              <a:t>Community outreach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Facilitating Needs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– about the </a:t>
            </a:r>
            <a:r>
              <a:rPr lang="en-US" u="sng" dirty="0" smtClean="0"/>
              <a:t>people</a:t>
            </a:r>
          </a:p>
          <a:p>
            <a:r>
              <a:rPr lang="en-US" dirty="0" smtClean="0"/>
              <a:t>Facilitating </a:t>
            </a:r>
            <a:r>
              <a:rPr lang="en-US" dirty="0" smtClean="0"/>
              <a:t>needs – individual and corporate</a:t>
            </a:r>
            <a:endParaRPr lang="en-US" dirty="0" smtClean="0"/>
          </a:p>
          <a:p>
            <a:pPr lvl="1"/>
            <a:r>
              <a:rPr lang="en-US" u="sng" dirty="0" smtClean="0"/>
              <a:t>Spiritual</a:t>
            </a:r>
          </a:p>
          <a:p>
            <a:pPr lvl="1"/>
            <a:r>
              <a:rPr lang="en-US" u="sng" dirty="0" smtClean="0"/>
              <a:t>Relational</a:t>
            </a:r>
          </a:p>
          <a:p>
            <a:pPr lvl="1"/>
            <a:r>
              <a:rPr lang="en-US" u="sng" dirty="0" smtClean="0"/>
              <a:t>Emotional</a:t>
            </a:r>
          </a:p>
          <a:p>
            <a:pPr lvl="1"/>
            <a:r>
              <a:rPr lang="en-US" u="sng" dirty="0" smtClean="0"/>
              <a:t>Physical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Building Facilities </a:t>
            </a:r>
            <a:r>
              <a:rPr lang="en-US" dirty="0" smtClean="0"/>
              <a:t>are not </a:t>
            </a:r>
            <a:r>
              <a:rPr lang="en-US" dirty="0" smtClean="0"/>
              <a:t>a measure of </a:t>
            </a:r>
            <a:r>
              <a:rPr lang="en-US" u="sng" dirty="0" smtClean="0"/>
              <a:t>success</a:t>
            </a:r>
            <a:endParaRPr lang="en-US" u="sng" dirty="0" smtClean="0"/>
          </a:p>
          <a:p>
            <a:r>
              <a:rPr lang="en-US" dirty="0" smtClean="0"/>
              <a:t>Our experience </a:t>
            </a:r>
            <a:r>
              <a:rPr lang="en-US" dirty="0" smtClean="0"/>
              <a:t>of </a:t>
            </a:r>
            <a:r>
              <a:rPr lang="en-US" dirty="0" smtClean="0"/>
              <a:t>God’s grace with facilities</a:t>
            </a:r>
          </a:p>
          <a:p>
            <a:pPr lvl="1"/>
            <a:r>
              <a:rPr lang="en-US" dirty="0" smtClean="0"/>
              <a:t>Building on Main Street – now Club IOU</a:t>
            </a:r>
          </a:p>
          <a:p>
            <a:pPr lvl="1"/>
            <a:r>
              <a:rPr lang="en-US" dirty="0" smtClean="0"/>
              <a:t>5 acres donated – became prime real estate</a:t>
            </a:r>
          </a:p>
          <a:p>
            <a:pPr lvl="1"/>
            <a:r>
              <a:rPr lang="en-US" dirty="0" smtClean="0"/>
              <a:t>This facility</a:t>
            </a:r>
          </a:p>
          <a:p>
            <a:pPr lvl="1"/>
            <a:r>
              <a:rPr lang="en-US" dirty="0" smtClean="0"/>
              <a:t>The Lord’s word about building on the land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Church Pictur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145" b="1923"/>
          <a:stretch>
            <a:fillRect/>
          </a:stretch>
        </p:blipFill>
        <p:spPr>
          <a:xfrm>
            <a:off x="761463" y="914400"/>
            <a:ext cx="7951387" cy="533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00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39800"/>
            <a:ext cx="6477000" cy="431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sz="3200"/>
              <a:t>Building Addition Site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15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458200" cy="56388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0" y="914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</a:rPr>
              <a:t>Building Addition Site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101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sz="3200"/>
              <a:t>Building Addition Site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101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sz="3200"/>
              <a:t>Building Addition Site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Recording the Vision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101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sz="3200"/>
              <a:t>Foundations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101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Foundations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P101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2000" y="914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</a:rPr>
              <a:t>Foundations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101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Framing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101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Framing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101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Framing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101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Framing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1010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Ceiling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1010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Siding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101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Interior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Habakkuk 2:2 - 3 (NASB) </a:t>
            </a:r>
            <a:r>
              <a:rPr lang="en-US" baseline="30000" dirty="0" smtClean="0"/>
              <a:t>2</a:t>
            </a:r>
            <a:r>
              <a:rPr lang="en-US" dirty="0" smtClean="0"/>
              <a:t>Then the LORD answered me and said, “Record the vision And inscribe </a:t>
            </a:r>
            <a:r>
              <a:rPr lang="en-US" i="1" dirty="0" smtClean="0"/>
              <a:t>it</a:t>
            </a:r>
            <a:r>
              <a:rPr lang="en-US" dirty="0" smtClean="0"/>
              <a:t> on tablets, That the one who reads it may run. </a:t>
            </a:r>
            <a:r>
              <a:rPr lang="en-US" baseline="30000" dirty="0" smtClean="0"/>
              <a:t>3</a:t>
            </a:r>
            <a:r>
              <a:rPr lang="en-US" dirty="0" smtClean="0"/>
              <a:t>“For the vision is yet for the appointed time; It hastens toward the goal and it will not fail. Though it tarries, wait for it; For it will certainly come, it will not delay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101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sz="3200"/>
              <a:t>Interior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101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Interior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101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Interior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101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Interior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101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Interior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101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Interior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STA7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Parking Lot Paving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TA70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91515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486400" cy="8382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/>
              <a:t>Parking Lot Paving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172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-304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3716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0574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971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4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7338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482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38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4102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246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102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70104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924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04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304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572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3716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0574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71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37338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6482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4102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3246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70104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924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57200" y="3352800"/>
            <a:ext cx="838200" cy="16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$50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95400" y="3352800"/>
            <a:ext cx="838200" cy="16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$50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133600" y="3352800"/>
            <a:ext cx="1600200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133600" y="3810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33600" y="4191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133600" y="4572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 animBg="1"/>
      <p:bldP spid="47" grpId="0" build="allAtOnce" animBg="1"/>
      <p:bldP spid="48" grpId="0" build="allAtOnce" animBg="1"/>
      <p:bldP spid="49" grpId="0" build="allAtOnce" animBg="1"/>
      <p:bldP spid="50" grpId="0" build="allAtOnce" animBg="1"/>
      <p:bldP spid="51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Numbers?</a:t>
            </a:r>
          </a:p>
          <a:p>
            <a:pPr lvl="1"/>
            <a:r>
              <a:rPr lang="en-US" dirty="0" smtClean="0"/>
              <a:t>Numbers mean </a:t>
            </a:r>
            <a:r>
              <a:rPr lang="en-US" u="sng" dirty="0" smtClean="0"/>
              <a:t>people</a:t>
            </a:r>
          </a:p>
          <a:p>
            <a:pPr lvl="1"/>
            <a:r>
              <a:rPr lang="en-US" dirty="0" smtClean="0"/>
              <a:t>“We count people because people </a:t>
            </a:r>
            <a:r>
              <a:rPr lang="en-US" u="sng" dirty="0" smtClean="0"/>
              <a:t>count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Numbers are not </a:t>
            </a:r>
            <a:r>
              <a:rPr lang="en-US" u="sng" dirty="0" smtClean="0"/>
              <a:t>success</a:t>
            </a:r>
          </a:p>
          <a:p>
            <a:pPr lvl="1"/>
            <a:r>
              <a:rPr lang="en-US" dirty="0" smtClean="0"/>
              <a:t>Word of the Lord with new building 300 </a:t>
            </a:r>
            <a:r>
              <a:rPr lang="en-US" dirty="0" smtClean="0"/>
              <a:t>expandable to </a:t>
            </a:r>
            <a:r>
              <a:rPr lang="en-US" dirty="0" smtClean="0"/>
              <a:t>500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 What is our Purpose?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Mission and Purpose of Praise Fellowship Church is to love God and people too and to make followers of Jesus</a:t>
            </a:r>
          </a:p>
          <a:p>
            <a:pPr lvl="1"/>
            <a:r>
              <a:rPr lang="en-US" dirty="0" smtClean="0"/>
              <a:t>The Great </a:t>
            </a:r>
            <a:r>
              <a:rPr lang="en-US" u="sng" dirty="0" smtClean="0"/>
              <a:t>Commandment</a:t>
            </a:r>
            <a:r>
              <a:rPr lang="en-US" dirty="0" smtClean="0"/>
              <a:t> – Matthew 22:36-39</a:t>
            </a:r>
          </a:p>
          <a:p>
            <a:pPr lvl="1"/>
            <a:r>
              <a:rPr lang="en-US" dirty="0" smtClean="0"/>
              <a:t>The Great </a:t>
            </a:r>
            <a:r>
              <a:rPr lang="en-US" u="sng" dirty="0" smtClean="0"/>
              <a:t>Commission</a:t>
            </a:r>
            <a:r>
              <a:rPr lang="en-US" dirty="0" smtClean="0"/>
              <a:t> – Matthew </a:t>
            </a:r>
            <a:r>
              <a:rPr lang="en-US" dirty="0" smtClean="0"/>
              <a:t>28:19-20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 descr="Territory Ma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76199"/>
            <a:ext cx="6517731" cy="6553201"/>
          </a:xfrm>
        </p:spPr>
      </p:pic>
      <p:sp>
        <p:nvSpPr>
          <p:cNvPr id="8" name="Freeform 7"/>
          <p:cNvSpPr/>
          <p:nvPr/>
        </p:nvSpPr>
        <p:spPr>
          <a:xfrm>
            <a:off x="1632857" y="4412783"/>
            <a:ext cx="5617029" cy="2144771"/>
          </a:xfrm>
          <a:custGeom>
            <a:avLst/>
            <a:gdLst>
              <a:gd name="connsiteX0" fmla="*/ 0 w 5617029"/>
              <a:gd name="connsiteY0" fmla="*/ 1922703 h 2144771"/>
              <a:gd name="connsiteX1" fmla="*/ 52252 w 5617029"/>
              <a:gd name="connsiteY1" fmla="*/ 1935766 h 2144771"/>
              <a:gd name="connsiteX2" fmla="*/ 91440 w 5617029"/>
              <a:gd name="connsiteY2" fmla="*/ 1961891 h 2144771"/>
              <a:gd name="connsiteX3" fmla="*/ 156754 w 5617029"/>
              <a:gd name="connsiteY3" fmla="*/ 1974954 h 2144771"/>
              <a:gd name="connsiteX4" fmla="*/ 195943 w 5617029"/>
              <a:gd name="connsiteY4" fmla="*/ 2001080 h 2144771"/>
              <a:gd name="connsiteX5" fmla="*/ 209006 w 5617029"/>
              <a:gd name="connsiteY5" fmla="*/ 2040268 h 2144771"/>
              <a:gd name="connsiteX6" fmla="*/ 248194 w 5617029"/>
              <a:gd name="connsiteY6" fmla="*/ 2053331 h 2144771"/>
              <a:gd name="connsiteX7" fmla="*/ 287383 w 5617029"/>
              <a:gd name="connsiteY7" fmla="*/ 2079457 h 2144771"/>
              <a:gd name="connsiteX8" fmla="*/ 365760 w 5617029"/>
              <a:gd name="connsiteY8" fmla="*/ 2105583 h 2144771"/>
              <a:gd name="connsiteX9" fmla="*/ 404949 w 5617029"/>
              <a:gd name="connsiteY9" fmla="*/ 2118646 h 2144771"/>
              <a:gd name="connsiteX10" fmla="*/ 509452 w 5617029"/>
              <a:gd name="connsiteY10" fmla="*/ 2105583 h 2144771"/>
              <a:gd name="connsiteX11" fmla="*/ 587829 w 5617029"/>
              <a:gd name="connsiteY11" fmla="*/ 2079457 h 2144771"/>
              <a:gd name="connsiteX12" fmla="*/ 757646 w 5617029"/>
              <a:gd name="connsiteY12" fmla="*/ 2092520 h 2144771"/>
              <a:gd name="connsiteX13" fmla="*/ 809897 w 5617029"/>
              <a:gd name="connsiteY13" fmla="*/ 2105583 h 2144771"/>
              <a:gd name="connsiteX14" fmla="*/ 888274 w 5617029"/>
              <a:gd name="connsiteY14" fmla="*/ 2131708 h 2144771"/>
              <a:gd name="connsiteX15" fmla="*/ 1058092 w 5617029"/>
              <a:gd name="connsiteY15" fmla="*/ 2144771 h 2144771"/>
              <a:gd name="connsiteX16" fmla="*/ 1162594 w 5617029"/>
              <a:gd name="connsiteY16" fmla="*/ 2131708 h 2144771"/>
              <a:gd name="connsiteX17" fmla="*/ 1201783 w 5617029"/>
              <a:gd name="connsiteY17" fmla="*/ 2118646 h 2144771"/>
              <a:gd name="connsiteX18" fmla="*/ 1345474 w 5617029"/>
              <a:gd name="connsiteY18" fmla="*/ 2105583 h 2144771"/>
              <a:gd name="connsiteX19" fmla="*/ 1658983 w 5617029"/>
              <a:gd name="connsiteY19" fmla="*/ 2118646 h 2144771"/>
              <a:gd name="connsiteX20" fmla="*/ 1946366 w 5617029"/>
              <a:gd name="connsiteY20" fmla="*/ 2118646 h 2144771"/>
              <a:gd name="connsiteX21" fmla="*/ 2024743 w 5617029"/>
              <a:gd name="connsiteY21" fmla="*/ 2066394 h 2144771"/>
              <a:gd name="connsiteX22" fmla="*/ 2050869 w 5617029"/>
              <a:gd name="connsiteY22" fmla="*/ 2027206 h 2144771"/>
              <a:gd name="connsiteX23" fmla="*/ 2142309 w 5617029"/>
              <a:gd name="connsiteY23" fmla="*/ 1974954 h 2144771"/>
              <a:gd name="connsiteX24" fmla="*/ 2312126 w 5617029"/>
              <a:gd name="connsiteY24" fmla="*/ 1961891 h 2144771"/>
              <a:gd name="connsiteX25" fmla="*/ 2351314 w 5617029"/>
              <a:gd name="connsiteY25" fmla="*/ 1948828 h 2144771"/>
              <a:gd name="connsiteX26" fmla="*/ 2390503 w 5617029"/>
              <a:gd name="connsiteY26" fmla="*/ 1961891 h 2144771"/>
              <a:gd name="connsiteX27" fmla="*/ 2442754 w 5617029"/>
              <a:gd name="connsiteY27" fmla="*/ 1974954 h 2144771"/>
              <a:gd name="connsiteX28" fmla="*/ 2573383 w 5617029"/>
              <a:gd name="connsiteY28" fmla="*/ 2014143 h 2144771"/>
              <a:gd name="connsiteX29" fmla="*/ 2808514 w 5617029"/>
              <a:gd name="connsiteY29" fmla="*/ 2027206 h 2144771"/>
              <a:gd name="connsiteX30" fmla="*/ 2952206 w 5617029"/>
              <a:gd name="connsiteY30" fmla="*/ 2027206 h 2144771"/>
              <a:gd name="connsiteX31" fmla="*/ 3082834 w 5617029"/>
              <a:gd name="connsiteY31" fmla="*/ 2014143 h 2144771"/>
              <a:gd name="connsiteX32" fmla="*/ 3265714 w 5617029"/>
              <a:gd name="connsiteY32" fmla="*/ 1988017 h 2144771"/>
              <a:gd name="connsiteX33" fmla="*/ 3448594 w 5617029"/>
              <a:gd name="connsiteY33" fmla="*/ 2001080 h 2144771"/>
              <a:gd name="connsiteX34" fmla="*/ 3749040 w 5617029"/>
              <a:gd name="connsiteY34" fmla="*/ 2001080 h 2144771"/>
              <a:gd name="connsiteX35" fmla="*/ 3788229 w 5617029"/>
              <a:gd name="connsiteY35" fmla="*/ 1988017 h 2144771"/>
              <a:gd name="connsiteX36" fmla="*/ 3853543 w 5617029"/>
              <a:gd name="connsiteY36" fmla="*/ 1935766 h 2144771"/>
              <a:gd name="connsiteX37" fmla="*/ 3971109 w 5617029"/>
              <a:gd name="connsiteY37" fmla="*/ 1844326 h 2144771"/>
              <a:gd name="connsiteX38" fmla="*/ 3997234 w 5617029"/>
              <a:gd name="connsiteY38" fmla="*/ 1792074 h 2144771"/>
              <a:gd name="connsiteX39" fmla="*/ 4062549 w 5617029"/>
              <a:gd name="connsiteY39" fmla="*/ 1713697 h 2144771"/>
              <a:gd name="connsiteX40" fmla="*/ 4140926 w 5617029"/>
              <a:gd name="connsiteY40" fmla="*/ 1661446 h 2144771"/>
              <a:gd name="connsiteX41" fmla="*/ 4219303 w 5617029"/>
              <a:gd name="connsiteY41" fmla="*/ 1596131 h 2144771"/>
              <a:gd name="connsiteX42" fmla="*/ 4284617 w 5617029"/>
              <a:gd name="connsiteY42" fmla="*/ 1530817 h 2144771"/>
              <a:gd name="connsiteX43" fmla="*/ 4323806 w 5617029"/>
              <a:gd name="connsiteY43" fmla="*/ 1452440 h 2144771"/>
              <a:gd name="connsiteX44" fmla="*/ 4362994 w 5617029"/>
              <a:gd name="connsiteY44" fmla="*/ 1426314 h 2144771"/>
              <a:gd name="connsiteX45" fmla="*/ 4402183 w 5617029"/>
              <a:gd name="connsiteY45" fmla="*/ 1347937 h 2144771"/>
              <a:gd name="connsiteX46" fmla="*/ 4415246 w 5617029"/>
              <a:gd name="connsiteY46" fmla="*/ 1308748 h 2144771"/>
              <a:gd name="connsiteX47" fmla="*/ 4454434 w 5617029"/>
              <a:gd name="connsiteY47" fmla="*/ 1269560 h 2144771"/>
              <a:gd name="connsiteX48" fmla="*/ 4519749 w 5617029"/>
              <a:gd name="connsiteY48" fmla="*/ 1191183 h 2144771"/>
              <a:gd name="connsiteX49" fmla="*/ 4558937 w 5617029"/>
              <a:gd name="connsiteY49" fmla="*/ 1178120 h 2144771"/>
              <a:gd name="connsiteX50" fmla="*/ 4650377 w 5617029"/>
              <a:gd name="connsiteY50" fmla="*/ 1073617 h 2144771"/>
              <a:gd name="connsiteX51" fmla="*/ 4754880 w 5617029"/>
              <a:gd name="connsiteY51" fmla="*/ 956051 h 2144771"/>
              <a:gd name="connsiteX52" fmla="*/ 4794069 w 5617029"/>
              <a:gd name="connsiteY52" fmla="*/ 916863 h 2144771"/>
              <a:gd name="connsiteX53" fmla="*/ 4859383 w 5617029"/>
              <a:gd name="connsiteY53" fmla="*/ 864611 h 2144771"/>
              <a:gd name="connsiteX54" fmla="*/ 4950823 w 5617029"/>
              <a:gd name="connsiteY54" fmla="*/ 760108 h 2144771"/>
              <a:gd name="connsiteX55" fmla="*/ 5003074 w 5617029"/>
              <a:gd name="connsiteY55" fmla="*/ 681731 h 2144771"/>
              <a:gd name="connsiteX56" fmla="*/ 5029200 w 5617029"/>
              <a:gd name="connsiteY56" fmla="*/ 642543 h 2144771"/>
              <a:gd name="connsiteX57" fmla="*/ 5068389 w 5617029"/>
              <a:gd name="connsiteY57" fmla="*/ 616417 h 2144771"/>
              <a:gd name="connsiteX58" fmla="*/ 5159829 w 5617029"/>
              <a:gd name="connsiteY58" fmla="*/ 511914 h 2144771"/>
              <a:gd name="connsiteX59" fmla="*/ 5172892 w 5617029"/>
              <a:gd name="connsiteY59" fmla="*/ 472726 h 2144771"/>
              <a:gd name="connsiteX60" fmla="*/ 5251269 w 5617029"/>
              <a:gd name="connsiteY60" fmla="*/ 420474 h 2144771"/>
              <a:gd name="connsiteX61" fmla="*/ 5303520 w 5617029"/>
              <a:gd name="connsiteY61" fmla="*/ 355160 h 2144771"/>
              <a:gd name="connsiteX62" fmla="*/ 5316583 w 5617029"/>
              <a:gd name="connsiteY62" fmla="*/ 315971 h 2144771"/>
              <a:gd name="connsiteX63" fmla="*/ 5342709 w 5617029"/>
              <a:gd name="connsiteY63" fmla="*/ 276783 h 2144771"/>
              <a:gd name="connsiteX64" fmla="*/ 5408023 w 5617029"/>
              <a:gd name="connsiteY64" fmla="*/ 159217 h 2144771"/>
              <a:gd name="connsiteX65" fmla="*/ 5447212 w 5617029"/>
              <a:gd name="connsiteY65" fmla="*/ 133091 h 2144771"/>
              <a:gd name="connsiteX66" fmla="*/ 5499463 w 5617029"/>
              <a:gd name="connsiteY66" fmla="*/ 54714 h 2144771"/>
              <a:gd name="connsiteX67" fmla="*/ 5564777 w 5617029"/>
              <a:gd name="connsiteY67" fmla="*/ 2463 h 2144771"/>
              <a:gd name="connsiteX68" fmla="*/ 5617029 w 5617029"/>
              <a:gd name="connsiteY68" fmla="*/ 2463 h 214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617029" h="2144771">
                <a:moveTo>
                  <a:pt x="0" y="1922703"/>
                </a:moveTo>
                <a:cubicBezTo>
                  <a:pt x="17417" y="1927057"/>
                  <a:pt x="35750" y="1928694"/>
                  <a:pt x="52252" y="1935766"/>
                </a:cubicBezTo>
                <a:cubicBezTo>
                  <a:pt x="66682" y="1941950"/>
                  <a:pt x="76740" y="1956379"/>
                  <a:pt x="91440" y="1961891"/>
                </a:cubicBezTo>
                <a:cubicBezTo>
                  <a:pt x="112229" y="1969687"/>
                  <a:pt x="134983" y="1970600"/>
                  <a:pt x="156754" y="1974954"/>
                </a:cubicBezTo>
                <a:cubicBezTo>
                  <a:pt x="169817" y="1983663"/>
                  <a:pt x="186135" y="1988821"/>
                  <a:pt x="195943" y="2001080"/>
                </a:cubicBezTo>
                <a:cubicBezTo>
                  <a:pt x="204545" y="2011832"/>
                  <a:pt x="199270" y="2030532"/>
                  <a:pt x="209006" y="2040268"/>
                </a:cubicBezTo>
                <a:cubicBezTo>
                  <a:pt x="218742" y="2050004"/>
                  <a:pt x="235878" y="2047173"/>
                  <a:pt x="248194" y="2053331"/>
                </a:cubicBezTo>
                <a:cubicBezTo>
                  <a:pt x="262236" y="2060352"/>
                  <a:pt x="273036" y="2073081"/>
                  <a:pt x="287383" y="2079457"/>
                </a:cubicBezTo>
                <a:cubicBezTo>
                  <a:pt x="312548" y="2090642"/>
                  <a:pt x="339634" y="2096874"/>
                  <a:pt x="365760" y="2105583"/>
                </a:cubicBezTo>
                <a:lnTo>
                  <a:pt x="404949" y="2118646"/>
                </a:lnTo>
                <a:cubicBezTo>
                  <a:pt x="439783" y="2114292"/>
                  <a:pt x="475126" y="2112939"/>
                  <a:pt x="509452" y="2105583"/>
                </a:cubicBezTo>
                <a:cubicBezTo>
                  <a:pt x="536380" y="2099813"/>
                  <a:pt x="587829" y="2079457"/>
                  <a:pt x="587829" y="2079457"/>
                </a:cubicBezTo>
                <a:cubicBezTo>
                  <a:pt x="644435" y="2083811"/>
                  <a:pt x="701262" y="2085886"/>
                  <a:pt x="757646" y="2092520"/>
                </a:cubicBezTo>
                <a:cubicBezTo>
                  <a:pt x="775476" y="2094618"/>
                  <a:pt x="792701" y="2100424"/>
                  <a:pt x="809897" y="2105583"/>
                </a:cubicBezTo>
                <a:cubicBezTo>
                  <a:pt x="836274" y="2113496"/>
                  <a:pt x="860816" y="2129596"/>
                  <a:pt x="888274" y="2131708"/>
                </a:cubicBezTo>
                <a:lnTo>
                  <a:pt x="1058092" y="2144771"/>
                </a:lnTo>
                <a:cubicBezTo>
                  <a:pt x="1092926" y="2140417"/>
                  <a:pt x="1128055" y="2137988"/>
                  <a:pt x="1162594" y="2131708"/>
                </a:cubicBezTo>
                <a:cubicBezTo>
                  <a:pt x="1176141" y="2129245"/>
                  <a:pt x="1188152" y="2120593"/>
                  <a:pt x="1201783" y="2118646"/>
                </a:cubicBezTo>
                <a:cubicBezTo>
                  <a:pt x="1249394" y="2111845"/>
                  <a:pt x="1297577" y="2109937"/>
                  <a:pt x="1345474" y="2105583"/>
                </a:cubicBezTo>
                <a:lnTo>
                  <a:pt x="1658983" y="2118646"/>
                </a:lnTo>
                <a:cubicBezTo>
                  <a:pt x="1908004" y="2131097"/>
                  <a:pt x="1793981" y="2144042"/>
                  <a:pt x="1946366" y="2118646"/>
                </a:cubicBezTo>
                <a:cubicBezTo>
                  <a:pt x="1972492" y="2101229"/>
                  <a:pt x="2007326" y="2092520"/>
                  <a:pt x="2024743" y="2066394"/>
                </a:cubicBezTo>
                <a:cubicBezTo>
                  <a:pt x="2033452" y="2053331"/>
                  <a:pt x="2039768" y="2038307"/>
                  <a:pt x="2050869" y="2027206"/>
                </a:cubicBezTo>
                <a:cubicBezTo>
                  <a:pt x="2073532" y="2004543"/>
                  <a:pt x="2108146" y="1979224"/>
                  <a:pt x="2142309" y="1974954"/>
                </a:cubicBezTo>
                <a:cubicBezTo>
                  <a:pt x="2198643" y="1967912"/>
                  <a:pt x="2255520" y="1966245"/>
                  <a:pt x="2312126" y="1961891"/>
                </a:cubicBezTo>
                <a:cubicBezTo>
                  <a:pt x="2325189" y="1957537"/>
                  <a:pt x="2337545" y="1948828"/>
                  <a:pt x="2351314" y="1948828"/>
                </a:cubicBezTo>
                <a:cubicBezTo>
                  <a:pt x="2365084" y="1948828"/>
                  <a:pt x="2377263" y="1958108"/>
                  <a:pt x="2390503" y="1961891"/>
                </a:cubicBezTo>
                <a:cubicBezTo>
                  <a:pt x="2407765" y="1966823"/>
                  <a:pt x="2425558" y="1969795"/>
                  <a:pt x="2442754" y="1974954"/>
                </a:cubicBezTo>
                <a:cubicBezTo>
                  <a:pt x="2461205" y="1980489"/>
                  <a:pt x="2544585" y="2011525"/>
                  <a:pt x="2573383" y="2014143"/>
                </a:cubicBezTo>
                <a:cubicBezTo>
                  <a:pt x="2651558" y="2021250"/>
                  <a:pt x="2730137" y="2022852"/>
                  <a:pt x="2808514" y="2027206"/>
                </a:cubicBezTo>
                <a:cubicBezTo>
                  <a:pt x="2882455" y="2051851"/>
                  <a:pt x="2830348" y="2040745"/>
                  <a:pt x="2952206" y="2027206"/>
                </a:cubicBezTo>
                <a:cubicBezTo>
                  <a:pt x="2995698" y="2022374"/>
                  <a:pt x="3039342" y="2018976"/>
                  <a:pt x="3082834" y="2014143"/>
                </a:cubicBezTo>
                <a:cubicBezTo>
                  <a:pt x="3180923" y="2003244"/>
                  <a:pt x="3177377" y="2002740"/>
                  <a:pt x="3265714" y="1988017"/>
                </a:cubicBezTo>
                <a:lnTo>
                  <a:pt x="3448594" y="2001080"/>
                </a:lnTo>
                <a:cubicBezTo>
                  <a:pt x="3619688" y="2011773"/>
                  <a:pt x="3631135" y="2030557"/>
                  <a:pt x="3749040" y="2001080"/>
                </a:cubicBezTo>
                <a:cubicBezTo>
                  <a:pt x="3762398" y="1997740"/>
                  <a:pt x="3775166" y="1992371"/>
                  <a:pt x="3788229" y="1988017"/>
                </a:cubicBezTo>
                <a:cubicBezTo>
                  <a:pt x="3836501" y="1915606"/>
                  <a:pt x="3786734" y="1972882"/>
                  <a:pt x="3853543" y="1935766"/>
                </a:cubicBezTo>
                <a:cubicBezTo>
                  <a:pt x="3923850" y="1896707"/>
                  <a:pt x="3923508" y="1891925"/>
                  <a:pt x="3971109" y="1844326"/>
                </a:cubicBezTo>
                <a:cubicBezTo>
                  <a:pt x="3979817" y="1826909"/>
                  <a:pt x="3987573" y="1808981"/>
                  <a:pt x="3997234" y="1792074"/>
                </a:cubicBezTo>
                <a:cubicBezTo>
                  <a:pt x="4014484" y="1761886"/>
                  <a:pt x="4034762" y="1735309"/>
                  <a:pt x="4062549" y="1713697"/>
                </a:cubicBezTo>
                <a:cubicBezTo>
                  <a:pt x="4087334" y="1694420"/>
                  <a:pt x="4118724" y="1683649"/>
                  <a:pt x="4140926" y="1661446"/>
                </a:cubicBezTo>
                <a:cubicBezTo>
                  <a:pt x="4191215" y="1611155"/>
                  <a:pt x="4164743" y="1632504"/>
                  <a:pt x="4219303" y="1596131"/>
                </a:cubicBezTo>
                <a:cubicBezTo>
                  <a:pt x="4288975" y="1491626"/>
                  <a:pt x="4197529" y="1617906"/>
                  <a:pt x="4284617" y="1530817"/>
                </a:cubicBezTo>
                <a:cubicBezTo>
                  <a:pt x="4394739" y="1420693"/>
                  <a:pt x="4238809" y="1558687"/>
                  <a:pt x="4323806" y="1452440"/>
                </a:cubicBezTo>
                <a:cubicBezTo>
                  <a:pt x="4333613" y="1440181"/>
                  <a:pt x="4349931" y="1435023"/>
                  <a:pt x="4362994" y="1426314"/>
                </a:cubicBezTo>
                <a:cubicBezTo>
                  <a:pt x="4395829" y="1327811"/>
                  <a:pt x="4351536" y="1449231"/>
                  <a:pt x="4402183" y="1347937"/>
                </a:cubicBezTo>
                <a:cubicBezTo>
                  <a:pt x="4408341" y="1335621"/>
                  <a:pt x="4407608" y="1320205"/>
                  <a:pt x="4415246" y="1308748"/>
                </a:cubicBezTo>
                <a:cubicBezTo>
                  <a:pt x="4425493" y="1293377"/>
                  <a:pt x="4442608" y="1283752"/>
                  <a:pt x="4454434" y="1269560"/>
                </a:cubicBezTo>
                <a:cubicBezTo>
                  <a:pt x="4484557" y="1233412"/>
                  <a:pt x="4476813" y="1219807"/>
                  <a:pt x="4519749" y="1191183"/>
                </a:cubicBezTo>
                <a:cubicBezTo>
                  <a:pt x="4531206" y="1183545"/>
                  <a:pt x="4545874" y="1182474"/>
                  <a:pt x="4558937" y="1178120"/>
                </a:cubicBezTo>
                <a:cubicBezTo>
                  <a:pt x="4619898" y="1086680"/>
                  <a:pt x="4585063" y="1117160"/>
                  <a:pt x="4650377" y="1073617"/>
                </a:cubicBezTo>
                <a:cubicBezTo>
                  <a:pt x="4696997" y="1003687"/>
                  <a:pt x="4665403" y="1045527"/>
                  <a:pt x="4754880" y="956051"/>
                </a:cubicBezTo>
                <a:cubicBezTo>
                  <a:pt x="4767943" y="942988"/>
                  <a:pt x="4783822" y="932234"/>
                  <a:pt x="4794069" y="916863"/>
                </a:cubicBezTo>
                <a:cubicBezTo>
                  <a:pt x="4827832" y="866217"/>
                  <a:pt x="4805300" y="882639"/>
                  <a:pt x="4859383" y="864611"/>
                </a:cubicBezTo>
                <a:cubicBezTo>
                  <a:pt x="4920343" y="773171"/>
                  <a:pt x="4885508" y="803651"/>
                  <a:pt x="4950823" y="760108"/>
                </a:cubicBezTo>
                <a:lnTo>
                  <a:pt x="5003074" y="681731"/>
                </a:lnTo>
                <a:cubicBezTo>
                  <a:pt x="5011783" y="668668"/>
                  <a:pt x="5016137" y="651252"/>
                  <a:pt x="5029200" y="642543"/>
                </a:cubicBezTo>
                <a:lnTo>
                  <a:pt x="5068389" y="616417"/>
                </a:lnTo>
                <a:cubicBezTo>
                  <a:pt x="5129349" y="524977"/>
                  <a:pt x="5094514" y="555457"/>
                  <a:pt x="5159829" y="511914"/>
                </a:cubicBezTo>
                <a:cubicBezTo>
                  <a:pt x="5164183" y="498851"/>
                  <a:pt x="5163156" y="482462"/>
                  <a:pt x="5172892" y="472726"/>
                </a:cubicBezTo>
                <a:cubicBezTo>
                  <a:pt x="5195095" y="450523"/>
                  <a:pt x="5251269" y="420474"/>
                  <a:pt x="5251269" y="420474"/>
                </a:cubicBezTo>
                <a:cubicBezTo>
                  <a:pt x="5284104" y="321972"/>
                  <a:pt x="5235993" y="439571"/>
                  <a:pt x="5303520" y="355160"/>
                </a:cubicBezTo>
                <a:cubicBezTo>
                  <a:pt x="5312122" y="344408"/>
                  <a:pt x="5310425" y="328287"/>
                  <a:pt x="5316583" y="315971"/>
                </a:cubicBezTo>
                <a:cubicBezTo>
                  <a:pt x="5323604" y="301929"/>
                  <a:pt x="5334000" y="289846"/>
                  <a:pt x="5342709" y="276783"/>
                </a:cubicBezTo>
                <a:cubicBezTo>
                  <a:pt x="5356321" y="235946"/>
                  <a:pt x="5369523" y="184884"/>
                  <a:pt x="5408023" y="159217"/>
                </a:cubicBezTo>
                <a:lnTo>
                  <a:pt x="5447212" y="133091"/>
                </a:lnTo>
                <a:lnTo>
                  <a:pt x="5499463" y="54714"/>
                </a:lnTo>
                <a:cubicBezTo>
                  <a:pt x="5524571" y="17052"/>
                  <a:pt x="5518287" y="9105"/>
                  <a:pt x="5564777" y="2463"/>
                </a:cubicBezTo>
                <a:cubicBezTo>
                  <a:pt x="5582019" y="0"/>
                  <a:pt x="5599612" y="2463"/>
                  <a:pt x="5617029" y="246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10697" y="809897"/>
            <a:ext cx="431074" cy="3605349"/>
          </a:xfrm>
          <a:custGeom>
            <a:avLst/>
            <a:gdLst>
              <a:gd name="connsiteX0" fmla="*/ 0 w 431074"/>
              <a:gd name="connsiteY0" fmla="*/ 3605349 h 3605349"/>
              <a:gd name="connsiteX1" fmla="*/ 39189 w 431074"/>
              <a:gd name="connsiteY1" fmla="*/ 3409406 h 3605349"/>
              <a:gd name="connsiteX2" fmla="*/ 78377 w 431074"/>
              <a:gd name="connsiteY2" fmla="*/ 3383280 h 3605349"/>
              <a:gd name="connsiteX3" fmla="*/ 104503 w 431074"/>
              <a:gd name="connsiteY3" fmla="*/ 3239589 h 3605349"/>
              <a:gd name="connsiteX4" fmla="*/ 130629 w 431074"/>
              <a:gd name="connsiteY4" fmla="*/ 3161212 h 3605349"/>
              <a:gd name="connsiteX5" fmla="*/ 143692 w 431074"/>
              <a:gd name="connsiteY5" fmla="*/ 3108960 h 3605349"/>
              <a:gd name="connsiteX6" fmla="*/ 156754 w 431074"/>
              <a:gd name="connsiteY6" fmla="*/ 2926080 h 3605349"/>
              <a:gd name="connsiteX7" fmla="*/ 169817 w 431074"/>
              <a:gd name="connsiteY7" fmla="*/ 2821577 h 3605349"/>
              <a:gd name="connsiteX8" fmla="*/ 195943 w 431074"/>
              <a:gd name="connsiteY8" fmla="*/ 2442754 h 3605349"/>
              <a:gd name="connsiteX9" fmla="*/ 209006 w 431074"/>
              <a:gd name="connsiteY9" fmla="*/ 2299063 h 3605349"/>
              <a:gd name="connsiteX10" fmla="*/ 222069 w 431074"/>
              <a:gd name="connsiteY10" fmla="*/ 2233749 h 3605349"/>
              <a:gd name="connsiteX11" fmla="*/ 209006 w 431074"/>
              <a:gd name="connsiteY11" fmla="*/ 2076994 h 3605349"/>
              <a:gd name="connsiteX12" fmla="*/ 222069 w 431074"/>
              <a:gd name="connsiteY12" fmla="*/ 1828800 h 3605349"/>
              <a:gd name="connsiteX13" fmla="*/ 235132 w 431074"/>
              <a:gd name="connsiteY13" fmla="*/ 1789612 h 3605349"/>
              <a:gd name="connsiteX14" fmla="*/ 261257 w 431074"/>
              <a:gd name="connsiteY14" fmla="*/ 1750423 h 3605349"/>
              <a:gd name="connsiteX15" fmla="*/ 300446 w 431074"/>
              <a:gd name="connsiteY15" fmla="*/ 1711234 h 3605349"/>
              <a:gd name="connsiteX16" fmla="*/ 313509 w 431074"/>
              <a:gd name="connsiteY16" fmla="*/ 1672046 h 3605349"/>
              <a:gd name="connsiteX17" fmla="*/ 339634 w 431074"/>
              <a:gd name="connsiteY17" fmla="*/ 1632857 h 3605349"/>
              <a:gd name="connsiteX18" fmla="*/ 352697 w 431074"/>
              <a:gd name="connsiteY18" fmla="*/ 1580606 h 3605349"/>
              <a:gd name="connsiteX19" fmla="*/ 378823 w 431074"/>
              <a:gd name="connsiteY19" fmla="*/ 1541417 h 3605349"/>
              <a:gd name="connsiteX20" fmla="*/ 418012 w 431074"/>
              <a:gd name="connsiteY20" fmla="*/ 1384663 h 3605349"/>
              <a:gd name="connsiteX21" fmla="*/ 431074 w 431074"/>
              <a:gd name="connsiteY21" fmla="*/ 979714 h 3605349"/>
              <a:gd name="connsiteX22" fmla="*/ 418012 w 431074"/>
              <a:gd name="connsiteY22" fmla="*/ 796834 h 3605349"/>
              <a:gd name="connsiteX23" fmla="*/ 391886 w 431074"/>
              <a:gd name="connsiteY23" fmla="*/ 718457 h 3605349"/>
              <a:gd name="connsiteX24" fmla="*/ 378823 w 431074"/>
              <a:gd name="connsiteY24" fmla="*/ 679269 h 3605349"/>
              <a:gd name="connsiteX25" fmla="*/ 352697 w 431074"/>
              <a:gd name="connsiteY25" fmla="*/ 483326 h 3605349"/>
              <a:gd name="connsiteX26" fmla="*/ 339634 w 431074"/>
              <a:gd name="connsiteY26" fmla="*/ 444137 h 3605349"/>
              <a:gd name="connsiteX27" fmla="*/ 352697 w 431074"/>
              <a:gd name="connsiteY27" fmla="*/ 235132 h 3605349"/>
              <a:gd name="connsiteX28" fmla="*/ 365760 w 431074"/>
              <a:gd name="connsiteY28" fmla="*/ 182880 h 3605349"/>
              <a:gd name="connsiteX29" fmla="*/ 378823 w 431074"/>
              <a:gd name="connsiteY29" fmla="*/ 91440 h 3605349"/>
              <a:gd name="connsiteX30" fmla="*/ 391886 w 431074"/>
              <a:gd name="connsiteY30" fmla="*/ 0 h 360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1074" h="3605349">
                <a:moveTo>
                  <a:pt x="0" y="3605349"/>
                </a:moveTo>
                <a:cubicBezTo>
                  <a:pt x="632" y="3599664"/>
                  <a:pt x="11401" y="3427932"/>
                  <a:pt x="39189" y="3409406"/>
                </a:cubicBezTo>
                <a:lnTo>
                  <a:pt x="78377" y="3383280"/>
                </a:lnTo>
                <a:cubicBezTo>
                  <a:pt x="82645" y="3357675"/>
                  <a:pt x="96678" y="3268279"/>
                  <a:pt x="104503" y="3239589"/>
                </a:cubicBezTo>
                <a:cubicBezTo>
                  <a:pt x="111749" y="3213020"/>
                  <a:pt x="121920" y="3187338"/>
                  <a:pt x="130629" y="3161212"/>
                </a:cubicBezTo>
                <a:cubicBezTo>
                  <a:pt x="136306" y="3144180"/>
                  <a:pt x="139338" y="3126377"/>
                  <a:pt x="143692" y="3108960"/>
                </a:cubicBezTo>
                <a:cubicBezTo>
                  <a:pt x="148046" y="3048000"/>
                  <a:pt x="151221" y="2986944"/>
                  <a:pt x="156754" y="2926080"/>
                </a:cubicBezTo>
                <a:cubicBezTo>
                  <a:pt x="159932" y="2891119"/>
                  <a:pt x="167693" y="2856618"/>
                  <a:pt x="169817" y="2821577"/>
                </a:cubicBezTo>
                <a:cubicBezTo>
                  <a:pt x="192968" y="2439584"/>
                  <a:pt x="154913" y="2606874"/>
                  <a:pt x="195943" y="2442754"/>
                </a:cubicBezTo>
                <a:cubicBezTo>
                  <a:pt x="200297" y="2394857"/>
                  <a:pt x="203041" y="2346786"/>
                  <a:pt x="209006" y="2299063"/>
                </a:cubicBezTo>
                <a:cubicBezTo>
                  <a:pt x="211760" y="2277032"/>
                  <a:pt x="222069" y="2255952"/>
                  <a:pt x="222069" y="2233749"/>
                </a:cubicBezTo>
                <a:cubicBezTo>
                  <a:pt x="222069" y="2181316"/>
                  <a:pt x="213360" y="2129246"/>
                  <a:pt x="209006" y="2076994"/>
                </a:cubicBezTo>
                <a:cubicBezTo>
                  <a:pt x="213360" y="1994263"/>
                  <a:pt x="214568" y="1911306"/>
                  <a:pt x="222069" y="1828800"/>
                </a:cubicBezTo>
                <a:cubicBezTo>
                  <a:pt x="223316" y="1815087"/>
                  <a:pt x="228974" y="1801928"/>
                  <a:pt x="235132" y="1789612"/>
                </a:cubicBezTo>
                <a:cubicBezTo>
                  <a:pt x="242153" y="1775570"/>
                  <a:pt x="251206" y="1762484"/>
                  <a:pt x="261257" y="1750423"/>
                </a:cubicBezTo>
                <a:cubicBezTo>
                  <a:pt x="273084" y="1736231"/>
                  <a:pt x="287383" y="1724297"/>
                  <a:pt x="300446" y="1711234"/>
                </a:cubicBezTo>
                <a:cubicBezTo>
                  <a:pt x="304800" y="1698171"/>
                  <a:pt x="307351" y="1684362"/>
                  <a:pt x="313509" y="1672046"/>
                </a:cubicBezTo>
                <a:cubicBezTo>
                  <a:pt x="320530" y="1658004"/>
                  <a:pt x="333450" y="1647287"/>
                  <a:pt x="339634" y="1632857"/>
                </a:cubicBezTo>
                <a:cubicBezTo>
                  <a:pt x="346706" y="1616356"/>
                  <a:pt x="345625" y="1597107"/>
                  <a:pt x="352697" y="1580606"/>
                </a:cubicBezTo>
                <a:cubicBezTo>
                  <a:pt x="358882" y="1566176"/>
                  <a:pt x="372447" y="1555764"/>
                  <a:pt x="378823" y="1541417"/>
                </a:cubicBezTo>
                <a:cubicBezTo>
                  <a:pt x="406424" y="1479314"/>
                  <a:pt x="407058" y="1450386"/>
                  <a:pt x="418012" y="1384663"/>
                </a:cubicBezTo>
                <a:cubicBezTo>
                  <a:pt x="422366" y="1249680"/>
                  <a:pt x="431074" y="1114767"/>
                  <a:pt x="431074" y="979714"/>
                </a:cubicBezTo>
                <a:cubicBezTo>
                  <a:pt x="431074" y="918599"/>
                  <a:pt x="427078" y="857273"/>
                  <a:pt x="418012" y="796834"/>
                </a:cubicBezTo>
                <a:cubicBezTo>
                  <a:pt x="413927" y="769600"/>
                  <a:pt x="400595" y="744583"/>
                  <a:pt x="391886" y="718457"/>
                </a:cubicBezTo>
                <a:lnTo>
                  <a:pt x="378823" y="679269"/>
                </a:lnTo>
                <a:cubicBezTo>
                  <a:pt x="375644" y="653838"/>
                  <a:pt x="358706" y="513372"/>
                  <a:pt x="352697" y="483326"/>
                </a:cubicBezTo>
                <a:cubicBezTo>
                  <a:pt x="349997" y="469824"/>
                  <a:pt x="343988" y="457200"/>
                  <a:pt x="339634" y="444137"/>
                </a:cubicBezTo>
                <a:cubicBezTo>
                  <a:pt x="343988" y="374469"/>
                  <a:pt x="345751" y="304590"/>
                  <a:pt x="352697" y="235132"/>
                </a:cubicBezTo>
                <a:cubicBezTo>
                  <a:pt x="354483" y="217268"/>
                  <a:pt x="362548" y="200544"/>
                  <a:pt x="365760" y="182880"/>
                </a:cubicBezTo>
                <a:cubicBezTo>
                  <a:pt x="371268" y="152587"/>
                  <a:pt x="373315" y="121733"/>
                  <a:pt x="378823" y="91440"/>
                </a:cubicBezTo>
                <a:cubicBezTo>
                  <a:pt x="395054" y="2169"/>
                  <a:pt x="391886" y="74857"/>
                  <a:pt x="391886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95726" y="683813"/>
            <a:ext cx="5959277" cy="258928"/>
          </a:xfrm>
          <a:custGeom>
            <a:avLst/>
            <a:gdLst>
              <a:gd name="connsiteX0" fmla="*/ 5946045 w 5959277"/>
              <a:gd name="connsiteY0" fmla="*/ 139147 h 258928"/>
              <a:gd name="connsiteX1" fmla="*/ 5841543 w 5959277"/>
              <a:gd name="connsiteY1" fmla="*/ 99958 h 258928"/>
              <a:gd name="connsiteX2" fmla="*/ 5789291 w 5959277"/>
              <a:gd name="connsiteY2" fmla="*/ 86896 h 258928"/>
              <a:gd name="connsiteX3" fmla="*/ 5750103 w 5959277"/>
              <a:gd name="connsiteY3" fmla="*/ 73833 h 258928"/>
              <a:gd name="connsiteX4" fmla="*/ 5710914 w 5959277"/>
              <a:gd name="connsiteY4" fmla="*/ 99958 h 258928"/>
              <a:gd name="connsiteX5" fmla="*/ 5475783 w 5959277"/>
              <a:gd name="connsiteY5" fmla="*/ 126084 h 258928"/>
              <a:gd name="connsiteX6" fmla="*/ 5423531 w 5959277"/>
              <a:gd name="connsiteY6" fmla="*/ 139147 h 258928"/>
              <a:gd name="connsiteX7" fmla="*/ 5345154 w 5959277"/>
              <a:gd name="connsiteY7" fmla="*/ 165273 h 258928"/>
              <a:gd name="connsiteX8" fmla="*/ 5188400 w 5959277"/>
              <a:gd name="connsiteY8" fmla="*/ 217524 h 258928"/>
              <a:gd name="connsiteX9" fmla="*/ 5149211 w 5959277"/>
              <a:gd name="connsiteY9" fmla="*/ 230587 h 258928"/>
              <a:gd name="connsiteX10" fmla="*/ 5110023 w 5959277"/>
              <a:gd name="connsiteY10" fmla="*/ 243650 h 258928"/>
              <a:gd name="connsiteX11" fmla="*/ 5057771 w 5959277"/>
              <a:gd name="connsiteY11" fmla="*/ 256713 h 258928"/>
              <a:gd name="connsiteX12" fmla="*/ 4914080 w 5959277"/>
              <a:gd name="connsiteY12" fmla="*/ 243650 h 258928"/>
              <a:gd name="connsiteX13" fmla="*/ 4835703 w 5959277"/>
              <a:gd name="connsiteY13" fmla="*/ 217524 h 258928"/>
              <a:gd name="connsiteX14" fmla="*/ 4783451 w 5959277"/>
              <a:gd name="connsiteY14" fmla="*/ 230587 h 258928"/>
              <a:gd name="connsiteX15" fmla="*/ 4744263 w 5959277"/>
              <a:gd name="connsiteY15" fmla="*/ 256713 h 258928"/>
              <a:gd name="connsiteX16" fmla="*/ 4496068 w 5959277"/>
              <a:gd name="connsiteY16" fmla="*/ 230587 h 258928"/>
              <a:gd name="connsiteX17" fmla="*/ 4404628 w 5959277"/>
              <a:gd name="connsiteY17" fmla="*/ 139147 h 258928"/>
              <a:gd name="connsiteX18" fmla="*/ 4391565 w 5959277"/>
              <a:gd name="connsiteY18" fmla="*/ 99958 h 258928"/>
              <a:gd name="connsiteX19" fmla="*/ 4352377 w 5959277"/>
              <a:gd name="connsiteY19" fmla="*/ 86896 h 258928"/>
              <a:gd name="connsiteX20" fmla="*/ 4274000 w 5959277"/>
              <a:gd name="connsiteY20" fmla="*/ 73833 h 258928"/>
              <a:gd name="connsiteX21" fmla="*/ 4195623 w 5959277"/>
              <a:gd name="connsiteY21" fmla="*/ 47707 h 258928"/>
              <a:gd name="connsiteX22" fmla="*/ 4156434 w 5959277"/>
              <a:gd name="connsiteY22" fmla="*/ 34644 h 258928"/>
              <a:gd name="connsiteX23" fmla="*/ 4012743 w 5959277"/>
              <a:gd name="connsiteY23" fmla="*/ 47707 h 258928"/>
              <a:gd name="connsiteX24" fmla="*/ 3908240 w 5959277"/>
              <a:gd name="connsiteY24" fmla="*/ 60770 h 258928"/>
              <a:gd name="connsiteX25" fmla="*/ 3855988 w 5959277"/>
              <a:gd name="connsiteY25" fmla="*/ 47707 h 258928"/>
              <a:gd name="connsiteX26" fmla="*/ 3725360 w 5959277"/>
              <a:gd name="connsiteY26" fmla="*/ 8518 h 258928"/>
              <a:gd name="connsiteX27" fmla="*/ 3555543 w 5959277"/>
              <a:gd name="connsiteY27" fmla="*/ 21581 h 258928"/>
              <a:gd name="connsiteX28" fmla="*/ 3503291 w 5959277"/>
              <a:gd name="connsiteY28" fmla="*/ 47707 h 258928"/>
              <a:gd name="connsiteX29" fmla="*/ 3464103 w 5959277"/>
              <a:gd name="connsiteY29" fmla="*/ 60770 h 258928"/>
              <a:gd name="connsiteX30" fmla="*/ 3372663 w 5959277"/>
              <a:gd name="connsiteY30" fmla="*/ 47707 h 258928"/>
              <a:gd name="connsiteX31" fmla="*/ 3333474 w 5959277"/>
              <a:gd name="connsiteY31" fmla="*/ 34644 h 258928"/>
              <a:gd name="connsiteX32" fmla="*/ 3202845 w 5959277"/>
              <a:gd name="connsiteY32" fmla="*/ 73833 h 258928"/>
              <a:gd name="connsiteX33" fmla="*/ 3085280 w 5959277"/>
              <a:gd name="connsiteY33" fmla="*/ 86896 h 258928"/>
              <a:gd name="connsiteX34" fmla="*/ 3006903 w 5959277"/>
              <a:gd name="connsiteY34" fmla="*/ 113021 h 258928"/>
              <a:gd name="connsiteX35" fmla="*/ 2967714 w 5959277"/>
              <a:gd name="connsiteY35" fmla="*/ 126084 h 258928"/>
              <a:gd name="connsiteX36" fmla="*/ 2876274 w 5959277"/>
              <a:gd name="connsiteY36" fmla="*/ 139147 h 258928"/>
              <a:gd name="connsiteX37" fmla="*/ 2784834 w 5959277"/>
              <a:gd name="connsiteY37" fmla="*/ 165273 h 258928"/>
              <a:gd name="connsiteX38" fmla="*/ 2706457 w 5959277"/>
              <a:gd name="connsiteY38" fmla="*/ 191398 h 258928"/>
              <a:gd name="connsiteX39" fmla="*/ 2510514 w 5959277"/>
              <a:gd name="connsiteY39" fmla="*/ 204461 h 258928"/>
              <a:gd name="connsiteX40" fmla="*/ 2379885 w 5959277"/>
              <a:gd name="connsiteY40" fmla="*/ 230587 h 258928"/>
              <a:gd name="connsiteX41" fmla="*/ 2223131 w 5959277"/>
              <a:gd name="connsiteY41" fmla="*/ 204461 h 258928"/>
              <a:gd name="connsiteX42" fmla="*/ 2183943 w 5959277"/>
              <a:gd name="connsiteY42" fmla="*/ 191398 h 258928"/>
              <a:gd name="connsiteX43" fmla="*/ 1988000 w 5959277"/>
              <a:gd name="connsiteY43" fmla="*/ 178336 h 258928"/>
              <a:gd name="connsiteX44" fmla="*/ 1857371 w 5959277"/>
              <a:gd name="connsiteY44" fmla="*/ 165273 h 258928"/>
              <a:gd name="connsiteX45" fmla="*/ 1583051 w 5959277"/>
              <a:gd name="connsiteY45" fmla="*/ 139147 h 258928"/>
              <a:gd name="connsiteX46" fmla="*/ 1282605 w 5959277"/>
              <a:gd name="connsiteY46" fmla="*/ 126084 h 258928"/>
              <a:gd name="connsiteX47" fmla="*/ 551085 w 5959277"/>
              <a:gd name="connsiteY47" fmla="*/ 113021 h 258928"/>
              <a:gd name="connsiteX48" fmla="*/ 381268 w 5959277"/>
              <a:gd name="connsiteY48" fmla="*/ 86896 h 258928"/>
              <a:gd name="connsiteX49" fmla="*/ 329017 w 5959277"/>
              <a:gd name="connsiteY49" fmla="*/ 73833 h 258928"/>
              <a:gd name="connsiteX50" fmla="*/ 289828 w 5959277"/>
              <a:gd name="connsiteY50" fmla="*/ 47707 h 258928"/>
              <a:gd name="connsiteX51" fmla="*/ 120011 w 5959277"/>
              <a:gd name="connsiteY51" fmla="*/ 60770 h 258928"/>
              <a:gd name="connsiteX52" fmla="*/ 54697 w 5959277"/>
              <a:gd name="connsiteY52" fmla="*/ 73833 h 25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959277" h="258928">
                <a:moveTo>
                  <a:pt x="5946045" y="139147"/>
                </a:moveTo>
                <a:cubicBezTo>
                  <a:pt x="5780381" y="106014"/>
                  <a:pt x="5959277" y="150415"/>
                  <a:pt x="5841543" y="99958"/>
                </a:cubicBezTo>
                <a:cubicBezTo>
                  <a:pt x="5825041" y="92886"/>
                  <a:pt x="5806554" y="91828"/>
                  <a:pt x="5789291" y="86896"/>
                </a:cubicBezTo>
                <a:cubicBezTo>
                  <a:pt x="5776051" y="83113"/>
                  <a:pt x="5763166" y="78187"/>
                  <a:pt x="5750103" y="73833"/>
                </a:cubicBezTo>
                <a:cubicBezTo>
                  <a:pt x="5737040" y="82541"/>
                  <a:pt x="5724956" y="92937"/>
                  <a:pt x="5710914" y="99958"/>
                </a:cubicBezTo>
                <a:cubicBezTo>
                  <a:pt x="5648581" y="131124"/>
                  <a:pt x="5500275" y="124451"/>
                  <a:pt x="5475783" y="126084"/>
                </a:cubicBezTo>
                <a:cubicBezTo>
                  <a:pt x="5458366" y="130438"/>
                  <a:pt x="5440727" y="133988"/>
                  <a:pt x="5423531" y="139147"/>
                </a:cubicBezTo>
                <a:cubicBezTo>
                  <a:pt x="5397154" y="147060"/>
                  <a:pt x="5371280" y="156564"/>
                  <a:pt x="5345154" y="165273"/>
                </a:cubicBezTo>
                <a:lnTo>
                  <a:pt x="5188400" y="217524"/>
                </a:lnTo>
                <a:lnTo>
                  <a:pt x="5149211" y="230587"/>
                </a:lnTo>
                <a:cubicBezTo>
                  <a:pt x="5136148" y="234941"/>
                  <a:pt x="5123381" y="240310"/>
                  <a:pt x="5110023" y="243650"/>
                </a:cubicBezTo>
                <a:lnTo>
                  <a:pt x="5057771" y="256713"/>
                </a:lnTo>
                <a:cubicBezTo>
                  <a:pt x="5009874" y="252359"/>
                  <a:pt x="4961443" y="252008"/>
                  <a:pt x="4914080" y="243650"/>
                </a:cubicBezTo>
                <a:cubicBezTo>
                  <a:pt x="4886960" y="238864"/>
                  <a:pt x="4835703" y="217524"/>
                  <a:pt x="4835703" y="217524"/>
                </a:cubicBezTo>
                <a:cubicBezTo>
                  <a:pt x="4818286" y="221878"/>
                  <a:pt x="4799953" y="223515"/>
                  <a:pt x="4783451" y="230587"/>
                </a:cubicBezTo>
                <a:cubicBezTo>
                  <a:pt x="4769021" y="236771"/>
                  <a:pt x="4759923" y="255594"/>
                  <a:pt x="4744263" y="256713"/>
                </a:cubicBezTo>
                <a:cubicBezTo>
                  <a:pt x="4713257" y="258928"/>
                  <a:pt x="4540524" y="236144"/>
                  <a:pt x="4496068" y="230587"/>
                </a:cubicBezTo>
                <a:cubicBezTo>
                  <a:pt x="4441865" y="212519"/>
                  <a:pt x="4430829" y="217751"/>
                  <a:pt x="4404628" y="139147"/>
                </a:cubicBezTo>
                <a:cubicBezTo>
                  <a:pt x="4400274" y="126084"/>
                  <a:pt x="4401302" y="109695"/>
                  <a:pt x="4391565" y="99958"/>
                </a:cubicBezTo>
                <a:cubicBezTo>
                  <a:pt x="4381829" y="90222"/>
                  <a:pt x="4365818" y="89883"/>
                  <a:pt x="4352377" y="86896"/>
                </a:cubicBezTo>
                <a:cubicBezTo>
                  <a:pt x="4326522" y="81150"/>
                  <a:pt x="4299695" y="80257"/>
                  <a:pt x="4274000" y="73833"/>
                </a:cubicBezTo>
                <a:cubicBezTo>
                  <a:pt x="4247283" y="67154"/>
                  <a:pt x="4221749" y="56416"/>
                  <a:pt x="4195623" y="47707"/>
                </a:cubicBezTo>
                <a:lnTo>
                  <a:pt x="4156434" y="34644"/>
                </a:lnTo>
                <a:lnTo>
                  <a:pt x="4012743" y="47707"/>
                </a:lnTo>
                <a:cubicBezTo>
                  <a:pt x="3977830" y="51382"/>
                  <a:pt x="3943345" y="60770"/>
                  <a:pt x="3908240" y="60770"/>
                </a:cubicBezTo>
                <a:cubicBezTo>
                  <a:pt x="3890287" y="60770"/>
                  <a:pt x="3873184" y="52866"/>
                  <a:pt x="3855988" y="47707"/>
                </a:cubicBezTo>
                <a:cubicBezTo>
                  <a:pt x="3696967" y="0"/>
                  <a:pt x="3845798" y="38628"/>
                  <a:pt x="3725360" y="8518"/>
                </a:cubicBezTo>
                <a:cubicBezTo>
                  <a:pt x="3668754" y="12872"/>
                  <a:pt x="3611452" y="11715"/>
                  <a:pt x="3555543" y="21581"/>
                </a:cubicBezTo>
                <a:cubicBezTo>
                  <a:pt x="3536366" y="24965"/>
                  <a:pt x="3521190" y="40036"/>
                  <a:pt x="3503291" y="47707"/>
                </a:cubicBezTo>
                <a:cubicBezTo>
                  <a:pt x="3490635" y="53131"/>
                  <a:pt x="3477166" y="56416"/>
                  <a:pt x="3464103" y="60770"/>
                </a:cubicBezTo>
                <a:cubicBezTo>
                  <a:pt x="3433623" y="56416"/>
                  <a:pt x="3402855" y="53745"/>
                  <a:pt x="3372663" y="47707"/>
                </a:cubicBezTo>
                <a:cubicBezTo>
                  <a:pt x="3359161" y="45007"/>
                  <a:pt x="3347244" y="34644"/>
                  <a:pt x="3333474" y="34644"/>
                </a:cubicBezTo>
                <a:cubicBezTo>
                  <a:pt x="3307791" y="34644"/>
                  <a:pt x="3216519" y="72314"/>
                  <a:pt x="3202845" y="73833"/>
                </a:cubicBezTo>
                <a:lnTo>
                  <a:pt x="3085280" y="86896"/>
                </a:lnTo>
                <a:lnTo>
                  <a:pt x="3006903" y="113021"/>
                </a:lnTo>
                <a:cubicBezTo>
                  <a:pt x="2993840" y="117375"/>
                  <a:pt x="2981345" y="124137"/>
                  <a:pt x="2967714" y="126084"/>
                </a:cubicBezTo>
                <a:lnTo>
                  <a:pt x="2876274" y="139147"/>
                </a:lnTo>
                <a:cubicBezTo>
                  <a:pt x="2744590" y="183042"/>
                  <a:pt x="2948833" y="116074"/>
                  <a:pt x="2784834" y="165273"/>
                </a:cubicBezTo>
                <a:cubicBezTo>
                  <a:pt x="2758457" y="173186"/>
                  <a:pt x="2733935" y="189566"/>
                  <a:pt x="2706457" y="191398"/>
                </a:cubicBezTo>
                <a:lnTo>
                  <a:pt x="2510514" y="204461"/>
                </a:lnTo>
                <a:cubicBezTo>
                  <a:pt x="2466971" y="213170"/>
                  <a:pt x="2423844" y="236867"/>
                  <a:pt x="2379885" y="230587"/>
                </a:cubicBezTo>
                <a:cubicBezTo>
                  <a:pt x="2328273" y="223214"/>
                  <a:pt x="2274067" y="217195"/>
                  <a:pt x="2223131" y="204461"/>
                </a:cubicBezTo>
                <a:cubicBezTo>
                  <a:pt x="2209773" y="201121"/>
                  <a:pt x="2197628" y="192919"/>
                  <a:pt x="2183943" y="191398"/>
                </a:cubicBezTo>
                <a:cubicBezTo>
                  <a:pt x="2118884" y="184169"/>
                  <a:pt x="2053251" y="183556"/>
                  <a:pt x="1988000" y="178336"/>
                </a:cubicBezTo>
                <a:cubicBezTo>
                  <a:pt x="1944379" y="174846"/>
                  <a:pt x="1900914" y="169627"/>
                  <a:pt x="1857371" y="165273"/>
                </a:cubicBezTo>
                <a:cubicBezTo>
                  <a:pt x="1729154" y="139629"/>
                  <a:pt x="1796779" y="150108"/>
                  <a:pt x="1583051" y="139147"/>
                </a:cubicBezTo>
                <a:lnTo>
                  <a:pt x="1282605" y="126084"/>
                </a:lnTo>
                <a:lnTo>
                  <a:pt x="551085" y="113021"/>
                </a:lnTo>
                <a:cubicBezTo>
                  <a:pt x="460164" y="82713"/>
                  <a:pt x="558072" y="112153"/>
                  <a:pt x="381268" y="86896"/>
                </a:cubicBezTo>
                <a:cubicBezTo>
                  <a:pt x="363495" y="84357"/>
                  <a:pt x="346434" y="78187"/>
                  <a:pt x="329017" y="73833"/>
                </a:cubicBezTo>
                <a:cubicBezTo>
                  <a:pt x="315954" y="65124"/>
                  <a:pt x="305497" y="48686"/>
                  <a:pt x="289828" y="47707"/>
                </a:cubicBezTo>
                <a:cubicBezTo>
                  <a:pt x="233166" y="44166"/>
                  <a:pt x="176395" y="54136"/>
                  <a:pt x="120011" y="60770"/>
                </a:cubicBezTo>
                <a:cubicBezTo>
                  <a:pt x="0" y="74889"/>
                  <a:pt x="101123" y="73833"/>
                  <a:pt x="54697" y="7383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9457" y="731520"/>
            <a:ext cx="537479" cy="5682343"/>
          </a:xfrm>
          <a:custGeom>
            <a:avLst/>
            <a:gdLst>
              <a:gd name="connsiteX0" fmla="*/ 120966 w 537479"/>
              <a:gd name="connsiteY0" fmla="*/ 0 h 5682343"/>
              <a:gd name="connsiteX1" fmla="*/ 147092 w 537479"/>
              <a:gd name="connsiteY1" fmla="*/ 39189 h 5682343"/>
              <a:gd name="connsiteX2" fmla="*/ 173217 w 537479"/>
              <a:gd name="connsiteY2" fmla="*/ 117566 h 5682343"/>
              <a:gd name="connsiteX3" fmla="*/ 186280 w 537479"/>
              <a:gd name="connsiteY3" fmla="*/ 156754 h 5682343"/>
              <a:gd name="connsiteX4" fmla="*/ 199343 w 537479"/>
              <a:gd name="connsiteY4" fmla="*/ 209006 h 5682343"/>
              <a:gd name="connsiteX5" fmla="*/ 225469 w 537479"/>
              <a:gd name="connsiteY5" fmla="*/ 287383 h 5682343"/>
              <a:gd name="connsiteX6" fmla="*/ 238532 w 537479"/>
              <a:gd name="connsiteY6" fmla="*/ 326571 h 5682343"/>
              <a:gd name="connsiteX7" fmla="*/ 277720 w 537479"/>
              <a:gd name="connsiteY7" fmla="*/ 496389 h 5682343"/>
              <a:gd name="connsiteX8" fmla="*/ 290783 w 537479"/>
              <a:gd name="connsiteY8" fmla="*/ 535577 h 5682343"/>
              <a:gd name="connsiteX9" fmla="*/ 329972 w 537479"/>
              <a:gd name="connsiteY9" fmla="*/ 705394 h 5682343"/>
              <a:gd name="connsiteX10" fmla="*/ 343034 w 537479"/>
              <a:gd name="connsiteY10" fmla="*/ 744583 h 5682343"/>
              <a:gd name="connsiteX11" fmla="*/ 408349 w 537479"/>
              <a:gd name="connsiteY11" fmla="*/ 822960 h 5682343"/>
              <a:gd name="connsiteX12" fmla="*/ 434474 w 537479"/>
              <a:gd name="connsiteY12" fmla="*/ 1136469 h 5682343"/>
              <a:gd name="connsiteX13" fmla="*/ 447537 w 537479"/>
              <a:gd name="connsiteY13" fmla="*/ 1188720 h 5682343"/>
              <a:gd name="connsiteX14" fmla="*/ 460600 w 537479"/>
              <a:gd name="connsiteY14" fmla="*/ 1254034 h 5682343"/>
              <a:gd name="connsiteX15" fmla="*/ 473663 w 537479"/>
              <a:gd name="connsiteY15" fmla="*/ 1293223 h 5682343"/>
              <a:gd name="connsiteX16" fmla="*/ 486726 w 537479"/>
              <a:gd name="connsiteY16" fmla="*/ 1371600 h 5682343"/>
              <a:gd name="connsiteX17" fmla="*/ 512852 w 537479"/>
              <a:gd name="connsiteY17" fmla="*/ 1449977 h 5682343"/>
              <a:gd name="connsiteX18" fmla="*/ 499789 w 537479"/>
              <a:gd name="connsiteY18" fmla="*/ 1737360 h 5682343"/>
              <a:gd name="connsiteX19" fmla="*/ 499789 w 537479"/>
              <a:gd name="connsiteY19" fmla="*/ 2103120 h 5682343"/>
              <a:gd name="connsiteX20" fmla="*/ 486726 w 537479"/>
              <a:gd name="connsiteY20" fmla="*/ 2612571 h 5682343"/>
              <a:gd name="connsiteX21" fmla="*/ 473663 w 537479"/>
              <a:gd name="connsiteY21" fmla="*/ 2690949 h 5682343"/>
              <a:gd name="connsiteX22" fmla="*/ 447537 w 537479"/>
              <a:gd name="connsiteY22" fmla="*/ 3030583 h 5682343"/>
              <a:gd name="connsiteX23" fmla="*/ 421412 w 537479"/>
              <a:gd name="connsiteY23" fmla="*/ 3108960 h 5682343"/>
              <a:gd name="connsiteX24" fmla="*/ 408349 w 537479"/>
              <a:gd name="connsiteY24" fmla="*/ 3148149 h 5682343"/>
              <a:gd name="connsiteX25" fmla="*/ 395286 w 537479"/>
              <a:gd name="connsiteY25" fmla="*/ 3226526 h 5682343"/>
              <a:gd name="connsiteX26" fmla="*/ 382223 w 537479"/>
              <a:gd name="connsiteY26" fmla="*/ 3265714 h 5682343"/>
              <a:gd name="connsiteX27" fmla="*/ 369160 w 537479"/>
              <a:gd name="connsiteY27" fmla="*/ 3331029 h 5682343"/>
              <a:gd name="connsiteX28" fmla="*/ 356097 w 537479"/>
              <a:gd name="connsiteY28" fmla="*/ 3383280 h 5682343"/>
              <a:gd name="connsiteX29" fmla="*/ 329972 w 537479"/>
              <a:gd name="connsiteY29" fmla="*/ 3461657 h 5682343"/>
              <a:gd name="connsiteX30" fmla="*/ 316909 w 537479"/>
              <a:gd name="connsiteY30" fmla="*/ 3892731 h 5682343"/>
              <a:gd name="connsiteX31" fmla="*/ 303846 w 537479"/>
              <a:gd name="connsiteY31" fmla="*/ 3931920 h 5682343"/>
              <a:gd name="connsiteX32" fmla="*/ 290783 w 537479"/>
              <a:gd name="connsiteY32" fmla="*/ 3984171 h 5682343"/>
              <a:gd name="connsiteX33" fmla="*/ 277720 w 537479"/>
              <a:gd name="connsiteY33" fmla="*/ 4023360 h 5682343"/>
              <a:gd name="connsiteX34" fmla="*/ 251594 w 537479"/>
              <a:gd name="connsiteY34" fmla="*/ 4153989 h 5682343"/>
              <a:gd name="connsiteX35" fmla="*/ 238532 w 537479"/>
              <a:gd name="connsiteY35" fmla="*/ 4206240 h 5682343"/>
              <a:gd name="connsiteX36" fmla="*/ 212406 w 537479"/>
              <a:gd name="connsiteY36" fmla="*/ 4336869 h 5682343"/>
              <a:gd name="connsiteX37" fmla="*/ 186280 w 537479"/>
              <a:gd name="connsiteY37" fmla="*/ 4572000 h 5682343"/>
              <a:gd name="connsiteX38" fmla="*/ 160154 w 537479"/>
              <a:gd name="connsiteY38" fmla="*/ 4611189 h 5682343"/>
              <a:gd name="connsiteX39" fmla="*/ 134029 w 537479"/>
              <a:gd name="connsiteY39" fmla="*/ 4689566 h 5682343"/>
              <a:gd name="connsiteX40" fmla="*/ 107903 w 537479"/>
              <a:gd name="connsiteY40" fmla="*/ 4781006 h 5682343"/>
              <a:gd name="connsiteX41" fmla="*/ 81777 w 537479"/>
              <a:gd name="connsiteY41" fmla="*/ 4911634 h 5682343"/>
              <a:gd name="connsiteX42" fmla="*/ 55652 w 537479"/>
              <a:gd name="connsiteY42" fmla="*/ 4990011 h 5682343"/>
              <a:gd name="connsiteX43" fmla="*/ 42589 w 537479"/>
              <a:gd name="connsiteY43" fmla="*/ 5029200 h 5682343"/>
              <a:gd name="connsiteX44" fmla="*/ 29526 w 537479"/>
              <a:gd name="connsiteY44" fmla="*/ 5212080 h 5682343"/>
              <a:gd name="connsiteX45" fmla="*/ 3400 w 537479"/>
              <a:gd name="connsiteY45" fmla="*/ 5355771 h 5682343"/>
              <a:gd name="connsiteX46" fmla="*/ 3400 w 537479"/>
              <a:gd name="connsiteY46" fmla="*/ 5682343 h 568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7479" h="5682343">
                <a:moveTo>
                  <a:pt x="120966" y="0"/>
                </a:moveTo>
                <a:cubicBezTo>
                  <a:pt x="129675" y="13063"/>
                  <a:pt x="140716" y="24842"/>
                  <a:pt x="147092" y="39189"/>
                </a:cubicBezTo>
                <a:cubicBezTo>
                  <a:pt x="158276" y="64354"/>
                  <a:pt x="164509" y="91440"/>
                  <a:pt x="173217" y="117566"/>
                </a:cubicBezTo>
                <a:cubicBezTo>
                  <a:pt x="177571" y="130629"/>
                  <a:pt x="182940" y="143396"/>
                  <a:pt x="186280" y="156754"/>
                </a:cubicBezTo>
                <a:cubicBezTo>
                  <a:pt x="190634" y="174171"/>
                  <a:pt x="194184" y="191810"/>
                  <a:pt x="199343" y="209006"/>
                </a:cubicBezTo>
                <a:cubicBezTo>
                  <a:pt x="207256" y="235383"/>
                  <a:pt x="216760" y="261257"/>
                  <a:pt x="225469" y="287383"/>
                </a:cubicBezTo>
                <a:cubicBezTo>
                  <a:pt x="229823" y="300446"/>
                  <a:pt x="235832" y="313069"/>
                  <a:pt x="238532" y="326571"/>
                </a:cubicBezTo>
                <a:cubicBezTo>
                  <a:pt x="248895" y="378389"/>
                  <a:pt x="261961" y="449115"/>
                  <a:pt x="277720" y="496389"/>
                </a:cubicBezTo>
                <a:lnTo>
                  <a:pt x="290783" y="535577"/>
                </a:lnTo>
                <a:cubicBezTo>
                  <a:pt x="307742" y="654285"/>
                  <a:pt x="294109" y="597802"/>
                  <a:pt x="329972" y="705394"/>
                </a:cubicBezTo>
                <a:cubicBezTo>
                  <a:pt x="334326" y="718457"/>
                  <a:pt x="335396" y="733126"/>
                  <a:pt x="343034" y="744583"/>
                </a:cubicBezTo>
                <a:cubicBezTo>
                  <a:pt x="379408" y="799142"/>
                  <a:pt x="358059" y="772670"/>
                  <a:pt x="408349" y="822960"/>
                </a:cubicBezTo>
                <a:cubicBezTo>
                  <a:pt x="445434" y="971299"/>
                  <a:pt x="406556" y="801443"/>
                  <a:pt x="434474" y="1136469"/>
                </a:cubicBezTo>
                <a:cubicBezTo>
                  <a:pt x="435965" y="1154360"/>
                  <a:pt x="443642" y="1171194"/>
                  <a:pt x="447537" y="1188720"/>
                </a:cubicBezTo>
                <a:cubicBezTo>
                  <a:pt x="452353" y="1210394"/>
                  <a:pt x="455215" y="1232494"/>
                  <a:pt x="460600" y="1254034"/>
                </a:cubicBezTo>
                <a:cubicBezTo>
                  <a:pt x="463940" y="1267392"/>
                  <a:pt x="470676" y="1279781"/>
                  <a:pt x="473663" y="1293223"/>
                </a:cubicBezTo>
                <a:cubicBezTo>
                  <a:pt x="479409" y="1319078"/>
                  <a:pt x="480302" y="1345905"/>
                  <a:pt x="486726" y="1371600"/>
                </a:cubicBezTo>
                <a:cubicBezTo>
                  <a:pt x="493405" y="1398317"/>
                  <a:pt x="512852" y="1449977"/>
                  <a:pt x="512852" y="1449977"/>
                </a:cubicBezTo>
                <a:cubicBezTo>
                  <a:pt x="508498" y="1545771"/>
                  <a:pt x="499789" y="1641467"/>
                  <a:pt x="499789" y="1737360"/>
                </a:cubicBezTo>
                <a:cubicBezTo>
                  <a:pt x="499789" y="2243694"/>
                  <a:pt x="537479" y="1537777"/>
                  <a:pt x="499789" y="2103120"/>
                </a:cubicBezTo>
                <a:cubicBezTo>
                  <a:pt x="495435" y="2272937"/>
                  <a:pt x="494269" y="2442866"/>
                  <a:pt x="486726" y="2612571"/>
                </a:cubicBezTo>
                <a:cubicBezTo>
                  <a:pt x="485550" y="2639031"/>
                  <a:pt x="475863" y="2664554"/>
                  <a:pt x="473663" y="2690949"/>
                </a:cubicBezTo>
                <a:cubicBezTo>
                  <a:pt x="469544" y="2740373"/>
                  <a:pt x="465466" y="2946915"/>
                  <a:pt x="447537" y="3030583"/>
                </a:cubicBezTo>
                <a:cubicBezTo>
                  <a:pt x="441767" y="3057511"/>
                  <a:pt x="430120" y="3082834"/>
                  <a:pt x="421412" y="3108960"/>
                </a:cubicBezTo>
                <a:cubicBezTo>
                  <a:pt x="417058" y="3122023"/>
                  <a:pt x="410613" y="3134567"/>
                  <a:pt x="408349" y="3148149"/>
                </a:cubicBezTo>
                <a:cubicBezTo>
                  <a:pt x="403995" y="3174275"/>
                  <a:pt x="401032" y="3200671"/>
                  <a:pt x="395286" y="3226526"/>
                </a:cubicBezTo>
                <a:cubicBezTo>
                  <a:pt x="392299" y="3239967"/>
                  <a:pt x="385563" y="3252356"/>
                  <a:pt x="382223" y="3265714"/>
                </a:cubicBezTo>
                <a:cubicBezTo>
                  <a:pt x="376838" y="3287254"/>
                  <a:pt x="373977" y="3309355"/>
                  <a:pt x="369160" y="3331029"/>
                </a:cubicBezTo>
                <a:cubicBezTo>
                  <a:pt x="365265" y="3348555"/>
                  <a:pt x="361256" y="3366084"/>
                  <a:pt x="356097" y="3383280"/>
                </a:cubicBezTo>
                <a:cubicBezTo>
                  <a:pt x="348184" y="3409657"/>
                  <a:pt x="329972" y="3461657"/>
                  <a:pt x="329972" y="3461657"/>
                </a:cubicBezTo>
                <a:cubicBezTo>
                  <a:pt x="325618" y="3605348"/>
                  <a:pt x="324883" y="3749195"/>
                  <a:pt x="316909" y="3892731"/>
                </a:cubicBezTo>
                <a:cubicBezTo>
                  <a:pt x="316145" y="3906479"/>
                  <a:pt x="307629" y="3918680"/>
                  <a:pt x="303846" y="3931920"/>
                </a:cubicBezTo>
                <a:cubicBezTo>
                  <a:pt x="298914" y="3949182"/>
                  <a:pt x="295715" y="3966909"/>
                  <a:pt x="290783" y="3984171"/>
                </a:cubicBezTo>
                <a:cubicBezTo>
                  <a:pt x="287000" y="3997411"/>
                  <a:pt x="280816" y="4009943"/>
                  <a:pt x="277720" y="4023360"/>
                </a:cubicBezTo>
                <a:cubicBezTo>
                  <a:pt x="267735" y="4066628"/>
                  <a:pt x="262363" y="4110909"/>
                  <a:pt x="251594" y="4153989"/>
                </a:cubicBezTo>
                <a:cubicBezTo>
                  <a:pt x="247240" y="4171406"/>
                  <a:pt x="242294" y="4188686"/>
                  <a:pt x="238532" y="4206240"/>
                </a:cubicBezTo>
                <a:cubicBezTo>
                  <a:pt x="229228" y="4249660"/>
                  <a:pt x="212406" y="4336869"/>
                  <a:pt x="212406" y="4336869"/>
                </a:cubicBezTo>
                <a:cubicBezTo>
                  <a:pt x="210774" y="4361352"/>
                  <a:pt x="217446" y="4509668"/>
                  <a:pt x="186280" y="4572000"/>
                </a:cubicBezTo>
                <a:cubicBezTo>
                  <a:pt x="179259" y="4586042"/>
                  <a:pt x="168863" y="4598126"/>
                  <a:pt x="160154" y="4611189"/>
                </a:cubicBezTo>
                <a:lnTo>
                  <a:pt x="134029" y="4689566"/>
                </a:lnTo>
                <a:cubicBezTo>
                  <a:pt x="121577" y="4726921"/>
                  <a:pt x="116106" y="4739993"/>
                  <a:pt x="107903" y="4781006"/>
                </a:cubicBezTo>
                <a:cubicBezTo>
                  <a:pt x="93778" y="4851631"/>
                  <a:pt x="99983" y="4850946"/>
                  <a:pt x="81777" y="4911634"/>
                </a:cubicBezTo>
                <a:cubicBezTo>
                  <a:pt x="73864" y="4938011"/>
                  <a:pt x="64360" y="4963885"/>
                  <a:pt x="55652" y="4990011"/>
                </a:cubicBezTo>
                <a:lnTo>
                  <a:pt x="42589" y="5029200"/>
                </a:lnTo>
                <a:cubicBezTo>
                  <a:pt x="38235" y="5090160"/>
                  <a:pt x="36275" y="5151338"/>
                  <a:pt x="29526" y="5212080"/>
                </a:cubicBezTo>
                <a:cubicBezTo>
                  <a:pt x="14421" y="5348027"/>
                  <a:pt x="9698" y="5154247"/>
                  <a:pt x="3400" y="5355771"/>
                </a:cubicBezTo>
                <a:cubicBezTo>
                  <a:pt x="0" y="5464575"/>
                  <a:pt x="3400" y="5573486"/>
                  <a:pt x="3400" y="568234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1828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86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482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054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1524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81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Our part and God’s Part</a:t>
            </a:r>
          </a:p>
          <a:p>
            <a:pPr lvl="1"/>
            <a:r>
              <a:rPr lang="en-US" dirty="0" smtClean="0"/>
              <a:t>Increasing effectiveness of </a:t>
            </a:r>
            <a:r>
              <a:rPr lang="en-US" dirty="0" smtClean="0"/>
              <a:t>outreach - </a:t>
            </a:r>
            <a:r>
              <a:rPr lang="en-US" u="sng" dirty="0" smtClean="0"/>
              <a:t>ours</a:t>
            </a:r>
            <a:endParaRPr lang="en-US" u="sng" dirty="0" smtClean="0"/>
          </a:p>
          <a:p>
            <a:pPr lvl="1"/>
            <a:r>
              <a:rPr lang="en-US" dirty="0" smtClean="0"/>
              <a:t>Increasing effectiveness of </a:t>
            </a:r>
            <a:r>
              <a:rPr lang="en-US" dirty="0" smtClean="0"/>
              <a:t>assimilation - </a:t>
            </a:r>
            <a:r>
              <a:rPr lang="en-US" u="sng" dirty="0" smtClean="0"/>
              <a:t>ours</a:t>
            </a:r>
            <a:endParaRPr lang="en-US" u="sng" dirty="0" smtClean="0"/>
          </a:p>
          <a:p>
            <a:pPr lvl="1"/>
            <a:r>
              <a:rPr lang="en-US" dirty="0" smtClean="0"/>
              <a:t>Loving God and people too and </a:t>
            </a:r>
            <a:r>
              <a:rPr lang="en-US" dirty="0" smtClean="0"/>
              <a:t>making followers </a:t>
            </a:r>
            <a:r>
              <a:rPr lang="en-US" dirty="0" smtClean="0"/>
              <a:t>of </a:t>
            </a:r>
            <a:r>
              <a:rPr lang="en-US" dirty="0" smtClean="0"/>
              <a:t>Jesus – </a:t>
            </a:r>
            <a:r>
              <a:rPr lang="en-US" u="sng" dirty="0" smtClean="0"/>
              <a:t>ours </a:t>
            </a:r>
            <a:endParaRPr lang="en-US" u="sng" dirty="0" smtClean="0"/>
          </a:p>
          <a:p>
            <a:pPr lvl="1"/>
            <a:r>
              <a:rPr lang="en-US" dirty="0" smtClean="0"/>
              <a:t>Fully functional and fully funded</a:t>
            </a:r>
          </a:p>
          <a:p>
            <a:pPr lvl="2"/>
            <a:r>
              <a:rPr lang="en-US" u="sng" dirty="0" smtClean="0"/>
              <a:t>God’s</a:t>
            </a:r>
            <a:r>
              <a:rPr lang="en-US" dirty="0" smtClean="0"/>
              <a:t> with what he has entrusted us</a:t>
            </a:r>
          </a:p>
          <a:p>
            <a:pPr lvl="2"/>
            <a:r>
              <a:rPr lang="en-US" u="sng" dirty="0" smtClean="0"/>
              <a:t>Ours</a:t>
            </a:r>
            <a:r>
              <a:rPr lang="en-US" dirty="0" smtClean="0"/>
              <a:t> in obedience</a:t>
            </a:r>
          </a:p>
          <a:p>
            <a:pPr lvl="1"/>
            <a:r>
              <a:rPr lang="en-US" dirty="0" smtClean="0"/>
              <a:t>People being drawn to the Lord</a:t>
            </a:r>
          </a:p>
          <a:p>
            <a:pPr lvl="2"/>
            <a:r>
              <a:rPr lang="en-US" u="sng" dirty="0" smtClean="0"/>
              <a:t>God’s</a:t>
            </a:r>
            <a:r>
              <a:rPr lang="en-US" dirty="0" smtClean="0"/>
              <a:t> work in their heart</a:t>
            </a:r>
          </a:p>
          <a:p>
            <a:pPr lvl="2"/>
            <a:r>
              <a:rPr lang="en-US" u="sng" dirty="0" smtClean="0"/>
              <a:t>People’s</a:t>
            </a:r>
            <a:r>
              <a:rPr lang="en-US" dirty="0" smtClean="0"/>
              <a:t> free will</a:t>
            </a:r>
          </a:p>
          <a:p>
            <a:pPr lvl="1"/>
            <a:r>
              <a:rPr lang="en-US" dirty="0" smtClean="0"/>
              <a:t>Giving us the increase – </a:t>
            </a:r>
            <a:r>
              <a:rPr lang="en-US" u="sng" dirty="0" smtClean="0"/>
              <a:t>God’s</a:t>
            </a:r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Record the vision and make it </a:t>
            </a:r>
            <a:r>
              <a:rPr lang="en-US" u="sng" dirty="0" smtClean="0"/>
              <a:t>plain</a:t>
            </a:r>
          </a:p>
          <a:p>
            <a:pPr lvl="1"/>
            <a:r>
              <a:rPr lang="en-US" dirty="0" smtClean="0"/>
              <a:t> The vision is yet for the appointed time; It hastens toward the goal and it will not fail. Though it tarries, wait for it; For it will certainly come, it will not delay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Obedience</a:t>
            </a:r>
            <a:r>
              <a:rPr lang="en-US" dirty="0" smtClean="0"/>
              <a:t> to the completing work of the Lord in our lives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Prayer and laying claim to this area of our </a:t>
            </a:r>
            <a:r>
              <a:rPr lang="en-US" u="sng" dirty="0" smtClean="0"/>
              <a:t>jurisdiction</a:t>
            </a:r>
          </a:p>
          <a:p>
            <a:pPr lvl="1"/>
            <a:r>
              <a:rPr lang="en-US" dirty="0" smtClean="0"/>
              <a:t>Prayer and financial support </a:t>
            </a:r>
            <a:r>
              <a:rPr lang="en-US" u="sng" dirty="0" smtClean="0"/>
              <a:t>beyond</a:t>
            </a:r>
            <a:r>
              <a:rPr lang="en-US" dirty="0" smtClean="0"/>
              <a:t> our area</a:t>
            </a:r>
          </a:p>
          <a:p>
            <a:pPr lvl="1"/>
            <a:r>
              <a:rPr lang="en-US" dirty="0" smtClean="0"/>
              <a:t>Thy will be done, Thy kingdom come</a:t>
            </a:r>
          </a:p>
          <a:p>
            <a:pPr lvl="2"/>
            <a:r>
              <a:rPr lang="en-US" dirty="0" smtClean="0"/>
              <a:t>In my </a:t>
            </a:r>
            <a:r>
              <a:rPr lang="en-US" u="sng" dirty="0" smtClean="0"/>
              <a:t>life</a:t>
            </a:r>
          </a:p>
          <a:p>
            <a:pPr lvl="2"/>
            <a:r>
              <a:rPr lang="en-US" dirty="0" smtClean="0"/>
              <a:t>In this </a:t>
            </a:r>
            <a:r>
              <a:rPr lang="en-US" u="sng" dirty="0" smtClean="0"/>
              <a:t>church</a:t>
            </a:r>
          </a:p>
          <a:p>
            <a:pPr lvl="2"/>
            <a:r>
              <a:rPr lang="en-US" dirty="0" smtClean="0"/>
              <a:t>In this </a:t>
            </a:r>
            <a:r>
              <a:rPr lang="en-US" u="sng" dirty="0" smtClean="0"/>
              <a:t>territory</a:t>
            </a:r>
          </a:p>
          <a:p>
            <a:pPr lvl="2"/>
            <a:r>
              <a:rPr lang="en-US" dirty="0" smtClean="0"/>
              <a:t>On </a:t>
            </a:r>
            <a:r>
              <a:rPr lang="en-US" u="sng" dirty="0" smtClean="0"/>
              <a:t>earth</a:t>
            </a:r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Loving </a:t>
            </a:r>
            <a:r>
              <a:rPr lang="en-US" u="sng" dirty="0" smtClean="0"/>
              <a:t>God</a:t>
            </a:r>
          </a:p>
          <a:p>
            <a:pPr lvl="1"/>
            <a:r>
              <a:rPr lang="en-US" dirty="0" smtClean="0"/>
              <a:t>Through worship and praise</a:t>
            </a:r>
          </a:p>
          <a:p>
            <a:pPr lvl="1"/>
            <a:r>
              <a:rPr lang="en-US" dirty="0" smtClean="0"/>
              <a:t>Through practice of the scriptures</a:t>
            </a:r>
          </a:p>
          <a:p>
            <a:r>
              <a:rPr lang="en-US" dirty="0" smtClean="0"/>
              <a:t>Loving </a:t>
            </a:r>
            <a:r>
              <a:rPr lang="en-US" u="sng" dirty="0" smtClean="0"/>
              <a:t>people</a:t>
            </a:r>
            <a:r>
              <a:rPr lang="en-US" dirty="0" smtClean="0"/>
              <a:t> too</a:t>
            </a:r>
          </a:p>
          <a:p>
            <a:pPr lvl="1"/>
            <a:r>
              <a:rPr lang="en-US" dirty="0" smtClean="0"/>
              <a:t>Through sharing the gospel</a:t>
            </a:r>
          </a:p>
          <a:p>
            <a:pPr lvl="1"/>
            <a:r>
              <a:rPr lang="en-US" dirty="0" smtClean="0"/>
              <a:t>Through small-group meetings</a:t>
            </a:r>
          </a:p>
          <a:p>
            <a:r>
              <a:rPr lang="en-US" dirty="0" smtClean="0"/>
              <a:t>Making </a:t>
            </a:r>
            <a:r>
              <a:rPr lang="en-US" u="sng" dirty="0" smtClean="0"/>
              <a:t>followers</a:t>
            </a:r>
            <a:r>
              <a:rPr lang="en-US" dirty="0" smtClean="0"/>
              <a:t> of Jesus</a:t>
            </a:r>
          </a:p>
          <a:p>
            <a:pPr lvl="1"/>
            <a:r>
              <a:rPr lang="en-US" dirty="0" smtClean="0"/>
              <a:t>By </a:t>
            </a:r>
            <a:r>
              <a:rPr lang="en-US" dirty="0" err="1" smtClean="0"/>
              <a:t>discipling</a:t>
            </a:r>
            <a:r>
              <a:rPr lang="en-US" dirty="0" smtClean="0"/>
              <a:t> others</a:t>
            </a:r>
          </a:p>
          <a:p>
            <a:pPr lvl="1"/>
            <a:r>
              <a:rPr lang="en-US" dirty="0" smtClean="0"/>
              <a:t>By training and equipping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Increasing Effectiveness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Growing into an ever-increasing effectiveness in our mission and purpose</a:t>
            </a:r>
          </a:p>
          <a:p>
            <a:pPr lvl="1"/>
            <a:r>
              <a:rPr lang="en-US" dirty="0" smtClean="0"/>
              <a:t>As </a:t>
            </a:r>
            <a:r>
              <a:rPr lang="en-US" u="sng" dirty="0" smtClean="0"/>
              <a:t>followers</a:t>
            </a:r>
            <a:r>
              <a:rPr lang="en-US" dirty="0" smtClean="0"/>
              <a:t> of Jesus becoming </a:t>
            </a:r>
            <a:r>
              <a:rPr lang="en-US" dirty="0" smtClean="0"/>
              <a:t>complete in </a:t>
            </a:r>
            <a:r>
              <a:rPr lang="en-US" dirty="0" smtClean="0"/>
              <a:t>Christ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u="sng" dirty="0" smtClean="0"/>
              <a:t>individuals</a:t>
            </a:r>
            <a:r>
              <a:rPr lang="en-US" dirty="0" smtClean="0"/>
              <a:t> – growing in Christ and functioning in the body</a:t>
            </a:r>
            <a:endParaRPr lang="en-US" dirty="0" smtClean="0"/>
          </a:p>
          <a:p>
            <a:pPr lvl="1"/>
            <a:r>
              <a:rPr lang="en-US" dirty="0" smtClean="0"/>
              <a:t>As a </a:t>
            </a:r>
            <a:r>
              <a:rPr lang="en-US" u="sng" dirty="0" smtClean="0"/>
              <a:t>church</a:t>
            </a:r>
            <a:r>
              <a:rPr lang="en-US" dirty="0" smtClean="0"/>
              <a:t> - becoming fully </a:t>
            </a:r>
            <a:r>
              <a:rPr lang="en-US" u="sng" dirty="0" smtClean="0"/>
              <a:t>functional</a:t>
            </a:r>
            <a:r>
              <a:rPr lang="en-US" dirty="0" smtClean="0"/>
              <a:t> </a:t>
            </a:r>
            <a:r>
              <a:rPr lang="en-US" dirty="0" smtClean="0"/>
              <a:t>and fully </a:t>
            </a:r>
            <a:r>
              <a:rPr lang="en-US" u="sng" dirty="0" smtClean="0"/>
              <a:t>funded</a:t>
            </a:r>
            <a:r>
              <a:rPr lang="en-US" dirty="0" smtClean="0"/>
              <a:t> </a:t>
            </a:r>
            <a:r>
              <a:rPr lang="en-US" dirty="0" smtClean="0"/>
              <a:t>doing </a:t>
            </a:r>
            <a:r>
              <a:rPr lang="en-US" dirty="0" smtClean="0"/>
              <a:t>the </a:t>
            </a:r>
            <a:r>
              <a:rPr lang="en-US" dirty="0" smtClean="0"/>
              <a:t>work of the ministry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Accomplishing our mission and purpose</a:t>
            </a:r>
          </a:p>
          <a:p>
            <a:pPr lvl="1"/>
            <a:r>
              <a:rPr lang="en-US" dirty="0" smtClean="0"/>
              <a:t>Emphasis of living by the </a:t>
            </a:r>
            <a:r>
              <a:rPr lang="en-US" u="sng" dirty="0" smtClean="0"/>
              <a:t>Word</a:t>
            </a:r>
          </a:p>
          <a:p>
            <a:pPr lvl="1"/>
            <a:r>
              <a:rPr lang="en-US" dirty="0" smtClean="0"/>
              <a:t>Effective </a:t>
            </a:r>
            <a:r>
              <a:rPr lang="en-US" u="sng" dirty="0" smtClean="0"/>
              <a:t>small groups</a:t>
            </a:r>
          </a:p>
          <a:p>
            <a:pPr lvl="2"/>
            <a:r>
              <a:rPr lang="en-US" dirty="0" smtClean="0"/>
              <a:t>Not one size fits all</a:t>
            </a:r>
          </a:p>
          <a:p>
            <a:pPr lvl="2"/>
            <a:r>
              <a:rPr lang="en-US" dirty="0" smtClean="0"/>
              <a:t>Ladies</a:t>
            </a:r>
          </a:p>
          <a:p>
            <a:pPr lvl="2"/>
            <a:r>
              <a:rPr lang="en-US" dirty="0" smtClean="0"/>
              <a:t>Men’s fraternity</a:t>
            </a:r>
          </a:p>
          <a:p>
            <a:pPr lvl="2"/>
            <a:r>
              <a:rPr lang="en-US" dirty="0" smtClean="0"/>
              <a:t>20 </a:t>
            </a:r>
            <a:r>
              <a:rPr lang="en-US" dirty="0" smtClean="0"/>
              <a:t>Something’s </a:t>
            </a:r>
          </a:p>
          <a:p>
            <a:pPr lvl="2"/>
            <a:r>
              <a:rPr lang="en-US" dirty="0" smtClean="0"/>
              <a:t>Parenting </a:t>
            </a:r>
            <a:endParaRPr lang="en-US" dirty="0" smtClean="0"/>
          </a:p>
          <a:p>
            <a:pPr lvl="2"/>
            <a:r>
              <a:rPr lang="en-US" dirty="0" smtClean="0"/>
              <a:t>One-on-one – </a:t>
            </a:r>
            <a:r>
              <a:rPr lang="en-US" dirty="0" smtClean="0"/>
              <a:t>mentoring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Effective </a:t>
            </a:r>
            <a:r>
              <a:rPr lang="en-US" u="sng" dirty="0" smtClean="0"/>
              <a:t>Outreaches</a:t>
            </a:r>
          </a:p>
          <a:p>
            <a:pPr lvl="2"/>
            <a:r>
              <a:rPr lang="en-US" dirty="0" smtClean="0"/>
              <a:t>Individual - in your sphere of influence</a:t>
            </a:r>
            <a:endParaRPr lang="en-US" dirty="0" smtClean="0"/>
          </a:p>
          <a:p>
            <a:pPr lvl="2"/>
            <a:r>
              <a:rPr lang="en-US" dirty="0" smtClean="0"/>
              <a:t>Corporate </a:t>
            </a:r>
            <a:r>
              <a:rPr lang="en-US" dirty="0" smtClean="0"/>
              <a:t>- Outreach that we can only accomplish as a body working </a:t>
            </a:r>
            <a:r>
              <a:rPr lang="en-US" dirty="0" smtClean="0"/>
              <a:t>together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Area </a:t>
            </a:r>
            <a:r>
              <a:rPr lang="en-US" dirty="0" smtClean="0"/>
              <a:t>of </a:t>
            </a:r>
            <a:r>
              <a:rPr lang="en-US" u="sng" dirty="0" smtClean="0"/>
              <a:t>jurisdiction</a:t>
            </a:r>
            <a:r>
              <a:rPr lang="en-US" dirty="0" smtClean="0"/>
              <a:t> – territory to lay claim to - The boundaries of </a:t>
            </a:r>
            <a:r>
              <a:rPr lang="en-US" dirty="0" smtClean="0"/>
              <a:t>I-90</a:t>
            </a:r>
            <a:r>
              <a:rPr lang="en-US" dirty="0" smtClean="0"/>
              <a:t>, Hwy 63, Hwy </a:t>
            </a:r>
            <a:r>
              <a:rPr lang="en-US" dirty="0" smtClean="0"/>
              <a:t>60, I-35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9604</TotalTime>
  <Words>601</Words>
  <Application>Microsoft Office PowerPoint</Application>
  <PresentationFormat>On-screen Show (4:3)</PresentationFormat>
  <Paragraphs>174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Recording the Vision</vt:lpstr>
      <vt:lpstr>Slide 3</vt:lpstr>
      <vt:lpstr>I.  What is our Purpose?  </vt:lpstr>
      <vt:lpstr>Slide 5</vt:lpstr>
      <vt:lpstr>II. Increasing Effectiveness  </vt:lpstr>
      <vt:lpstr>Slide 7</vt:lpstr>
      <vt:lpstr>Slide 8</vt:lpstr>
      <vt:lpstr>Slide 9</vt:lpstr>
      <vt:lpstr>Slide 10</vt:lpstr>
      <vt:lpstr>Slide 11</vt:lpstr>
      <vt:lpstr>Slide 12</vt:lpstr>
      <vt:lpstr>III. Facilitating Needs </vt:lpstr>
      <vt:lpstr>Slide 14</vt:lpstr>
      <vt:lpstr>Slide 15</vt:lpstr>
      <vt:lpstr>Building Addition Site Work</vt:lpstr>
      <vt:lpstr>Slide 17</vt:lpstr>
      <vt:lpstr>Building Addition Site Work</vt:lpstr>
      <vt:lpstr>Building Addition Site Work</vt:lpstr>
      <vt:lpstr>Foundations</vt:lpstr>
      <vt:lpstr>Foundations</vt:lpstr>
      <vt:lpstr>Slide 22</vt:lpstr>
      <vt:lpstr>Framing</vt:lpstr>
      <vt:lpstr>Framing</vt:lpstr>
      <vt:lpstr>Framing</vt:lpstr>
      <vt:lpstr>Framing</vt:lpstr>
      <vt:lpstr>Ceiling</vt:lpstr>
      <vt:lpstr>Siding</vt:lpstr>
      <vt:lpstr>Interior Work</vt:lpstr>
      <vt:lpstr>Interior Work</vt:lpstr>
      <vt:lpstr>Interior Work</vt:lpstr>
      <vt:lpstr>Interior Work</vt:lpstr>
      <vt:lpstr>Interior Work</vt:lpstr>
      <vt:lpstr>Interior Work</vt:lpstr>
      <vt:lpstr>Interior Work</vt:lpstr>
      <vt:lpstr>Parking Lot Paving</vt:lpstr>
      <vt:lpstr>Parking Lot Paving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IV. 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148</cp:revision>
  <dcterms:created xsi:type="dcterms:W3CDTF">2010-04-18T00:31:04Z</dcterms:created>
  <dcterms:modified xsi:type="dcterms:W3CDTF">2011-01-09T13:03:13Z</dcterms:modified>
</cp:coreProperties>
</file>