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68" r:id="rId6"/>
    <p:sldId id="285" r:id="rId7"/>
    <p:sldId id="293" r:id="rId8"/>
    <p:sldId id="286" r:id="rId9"/>
    <p:sldId id="287" r:id="rId10"/>
    <p:sldId id="288" r:id="rId11"/>
    <p:sldId id="289" r:id="rId12"/>
    <p:sldId id="290" r:id="rId13"/>
    <p:sldId id="269" r:id="rId14"/>
    <p:sldId id="294" r:id="rId15"/>
    <p:sldId id="295" r:id="rId16"/>
    <p:sldId id="296" r:id="rId17"/>
    <p:sldId id="270" r:id="rId18"/>
    <p:sldId id="284" r:id="rId19"/>
    <p:sldId id="271" r:id="rId20"/>
    <p:sldId id="273" r:id="rId21"/>
    <p:sldId id="291" r:id="rId22"/>
    <p:sldId id="292" r:id="rId23"/>
    <p:sldId id="272" r:id="rId24"/>
    <p:sldId id="277" r:id="rId25"/>
    <p:sldId id="274" r:id="rId26"/>
    <p:sldId id="259" r:id="rId27"/>
    <p:sldId id="275" r:id="rId28"/>
    <p:sldId id="276" r:id="rId29"/>
    <p:sldId id="278" r:id="rId30"/>
    <p:sldId id="260" r:id="rId31"/>
    <p:sldId id="279" r:id="rId32"/>
    <p:sldId id="280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12:1-2</a:t>
            </a:r>
          </a:p>
          <a:p>
            <a:pPr lvl="1"/>
            <a:r>
              <a:rPr lang="en-US" dirty="0" smtClean="0"/>
              <a:t>A huge crowd of witnesses to the life of faith</a:t>
            </a:r>
          </a:p>
          <a:p>
            <a:pPr lvl="1"/>
            <a:r>
              <a:rPr lang="en-US" dirty="0" smtClean="0"/>
              <a:t>All these </a:t>
            </a:r>
            <a:r>
              <a:rPr lang="en-US" u="sng" dirty="0" smtClean="0"/>
              <a:t>pioneers</a:t>
            </a:r>
            <a:r>
              <a:rPr lang="en-US" dirty="0" smtClean="0"/>
              <a:t> who blazed the way, all these veterans cheering us on</a:t>
            </a:r>
          </a:p>
          <a:p>
            <a:pPr lvl="1"/>
            <a:r>
              <a:rPr lang="en-US" dirty="0" smtClean="0"/>
              <a:t>Keeping our eyes on Jesus the champion who initiates and </a:t>
            </a:r>
            <a:r>
              <a:rPr lang="en-US" u="sng" dirty="0" smtClean="0"/>
              <a:t>perfects</a:t>
            </a:r>
            <a:r>
              <a:rPr lang="en-US" dirty="0" smtClean="0"/>
              <a:t> our faith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David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664" y="0"/>
            <a:ext cx="6864136" cy="681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u="sng" dirty="0" smtClean="0"/>
              <a:t>Samuel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9311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3556" t="2744" r="4000" b="3945"/>
          <a:stretch>
            <a:fillRect/>
          </a:stretch>
        </p:blipFill>
        <p:spPr bwMode="auto">
          <a:xfrm>
            <a:off x="4648200" y="1066800"/>
            <a:ext cx="396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u="sng" dirty="0" smtClean="0"/>
              <a:t>Prophets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4191000" cy="6172200"/>
          </a:xfrm>
        </p:spPr>
        <p:txBody>
          <a:bodyPr/>
          <a:lstStyle/>
          <a:p>
            <a:r>
              <a:rPr lang="en-US" u="sng" dirty="0" smtClean="0"/>
              <a:t>Women</a:t>
            </a:r>
            <a:r>
              <a:rPr lang="en-US" dirty="0" smtClean="0"/>
              <a:t> - received their dead raised to life </a:t>
            </a:r>
            <a:endParaRPr lang="en-US" i="1" dirty="0" smtClean="0"/>
          </a:p>
          <a:p>
            <a:pPr lvl="1"/>
            <a:r>
              <a:rPr lang="en-US" dirty="0" smtClean="0"/>
              <a:t>Widow of </a:t>
            </a:r>
            <a:r>
              <a:rPr lang="en-US" dirty="0" err="1" smtClean="0"/>
              <a:t>Zarephath</a:t>
            </a:r>
            <a:r>
              <a:rPr lang="en-US" dirty="0" smtClean="0"/>
              <a:t> </a:t>
            </a:r>
            <a:r>
              <a:rPr lang="en-US" dirty="0" smtClean="0"/>
              <a:t>- 1 Kings </a:t>
            </a:r>
            <a:r>
              <a:rPr lang="en-US" dirty="0" smtClean="0"/>
              <a:t>17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90500"/>
            <a:ext cx="4762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 err="1" smtClean="0"/>
              <a:t>Shunamite</a:t>
            </a:r>
            <a:r>
              <a:rPr lang="en-US" dirty="0" smtClean="0"/>
              <a:t> - 2 Kings </a:t>
            </a:r>
            <a:r>
              <a:rPr lang="en-US" dirty="0" smtClean="0"/>
              <a:t>4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519231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 smtClean="0"/>
              <a:t>widow of Nain - Luke </a:t>
            </a:r>
            <a:r>
              <a:rPr lang="en-US" dirty="0" smtClean="0"/>
              <a:t>7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Mary </a:t>
            </a:r>
            <a:r>
              <a:rPr lang="en-US" dirty="0" smtClean="0"/>
              <a:t>and Martha – John 11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3177"/>
          <a:stretch>
            <a:fillRect/>
          </a:stretch>
        </p:blipFill>
        <p:spPr bwMode="auto">
          <a:xfrm>
            <a:off x="152400" y="1447800"/>
            <a:ext cx="879263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Their faith </a:t>
            </a:r>
            <a:r>
              <a:rPr lang="en-US" u="sng" dirty="0" smtClean="0"/>
              <a:t>accomplishments</a:t>
            </a:r>
            <a:r>
              <a:rPr lang="en-US" dirty="0" smtClean="0"/>
              <a:t> – vs. 33-34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Great Martyrs of Faith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Refusing to </a:t>
            </a:r>
            <a:r>
              <a:rPr lang="en-US" u="sng" dirty="0" smtClean="0"/>
              <a:t>turn</a:t>
            </a:r>
            <a:r>
              <a:rPr lang="en-US" dirty="0" smtClean="0"/>
              <a:t> from God</a:t>
            </a:r>
          </a:p>
          <a:p>
            <a:pPr lvl="1"/>
            <a:r>
              <a:rPr lang="en-US" dirty="0" smtClean="0"/>
              <a:t>Hope in a </a:t>
            </a:r>
            <a:r>
              <a:rPr lang="en-US" u="sng" dirty="0" smtClean="0"/>
              <a:t>better</a:t>
            </a:r>
            <a:r>
              <a:rPr lang="en-US" dirty="0" smtClean="0"/>
              <a:t> life after the resurrection</a:t>
            </a:r>
          </a:p>
          <a:p>
            <a:pPr lvl="1"/>
            <a:r>
              <a:rPr lang="en-US" dirty="0" smtClean="0"/>
              <a:t>Things that they </a:t>
            </a:r>
            <a:r>
              <a:rPr lang="en-US" u="sng" dirty="0" smtClean="0"/>
              <a:t>suffered</a:t>
            </a:r>
            <a:r>
              <a:rPr lang="en-US" dirty="0" smtClean="0"/>
              <a:t> – vs. 36-37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Too </a:t>
            </a:r>
            <a:r>
              <a:rPr lang="en-US" u="sng" dirty="0" smtClean="0"/>
              <a:t>good</a:t>
            </a:r>
            <a:r>
              <a:rPr lang="en-US" dirty="0" smtClean="0"/>
              <a:t> for this world</a:t>
            </a:r>
          </a:p>
          <a:p>
            <a:pPr lvl="1"/>
            <a:r>
              <a:rPr lang="en-US" dirty="0" smtClean="0"/>
              <a:t>TMSB - the world didn’t </a:t>
            </a:r>
            <a:r>
              <a:rPr lang="en-US" u="sng" dirty="0" smtClean="0"/>
              <a:t>deserve</a:t>
            </a:r>
            <a:r>
              <a:rPr lang="en-US" dirty="0" smtClean="0"/>
              <a:t> them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 Good for This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Perfecting Our Faith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2133600" cy="6172200"/>
          </a:xfrm>
        </p:spPr>
        <p:txBody>
          <a:bodyPr/>
          <a:lstStyle/>
          <a:p>
            <a:r>
              <a:rPr lang="en-US" u="sng" dirty="0" smtClean="0"/>
              <a:t>Stephen</a:t>
            </a:r>
            <a:r>
              <a:rPr lang="en-US" dirty="0" smtClean="0"/>
              <a:t> – Acts 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078" y="0"/>
            <a:ext cx="696792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Acts 8:1-4</a:t>
            </a:r>
          </a:p>
          <a:p>
            <a:pPr lvl="1"/>
            <a:r>
              <a:rPr lang="en-US" dirty="0" smtClean="0"/>
              <a:t>Great </a:t>
            </a:r>
            <a:r>
              <a:rPr lang="en-US" u="sng" dirty="0" smtClean="0"/>
              <a:t>persecution</a:t>
            </a:r>
            <a:r>
              <a:rPr lang="en-US" dirty="0" smtClean="0"/>
              <a:t> against the church</a:t>
            </a:r>
          </a:p>
          <a:p>
            <a:pPr lvl="1"/>
            <a:r>
              <a:rPr lang="en-US" dirty="0" smtClean="0"/>
              <a:t>All were </a:t>
            </a:r>
            <a:r>
              <a:rPr lang="en-US" u="sng" dirty="0" smtClean="0"/>
              <a:t>scattered</a:t>
            </a:r>
          </a:p>
          <a:p>
            <a:pPr lvl="1"/>
            <a:r>
              <a:rPr lang="en-US" dirty="0" smtClean="0"/>
              <a:t>They preached the </a:t>
            </a:r>
            <a:r>
              <a:rPr lang="en-US" u="sng" dirty="0" smtClean="0"/>
              <a:t>good news</a:t>
            </a:r>
            <a:r>
              <a:rPr lang="en-US" dirty="0" smtClean="0"/>
              <a:t> everywhere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5486400" cy="6172200"/>
          </a:xfrm>
        </p:spPr>
        <p:txBody>
          <a:bodyPr/>
          <a:lstStyle/>
          <a:p>
            <a:r>
              <a:rPr lang="en-US" u="sng" dirty="0" smtClean="0"/>
              <a:t>Jim Elliot </a:t>
            </a:r>
            <a:r>
              <a:rPr lang="en-US" dirty="0" smtClean="0"/>
              <a:t>- with the purpose of evangelizing Ecuador's </a:t>
            </a:r>
            <a:r>
              <a:rPr lang="en-US" dirty="0" err="1" smtClean="0"/>
              <a:t>Waodani</a:t>
            </a:r>
            <a:r>
              <a:rPr lang="en-US" dirty="0" smtClean="0"/>
              <a:t> Indians.</a:t>
            </a:r>
          </a:p>
          <a:p>
            <a:r>
              <a:rPr lang="en-US" i="1" dirty="0" smtClean="0"/>
              <a:t>"He is no fool who gives what he cannot keep to gain that which he cannot lose.“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2800350" cy="27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130234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534674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Luke 9:23-27</a:t>
            </a:r>
          </a:p>
          <a:p>
            <a:pPr lvl="1"/>
            <a:r>
              <a:rPr lang="en-US" dirty="0" smtClean="0"/>
              <a:t>If anyone wants to follow me – take up your </a:t>
            </a:r>
            <a:r>
              <a:rPr lang="en-US" u="sng" dirty="0" smtClean="0"/>
              <a:t>cross</a:t>
            </a:r>
            <a:r>
              <a:rPr lang="en-US" dirty="0" smtClean="0"/>
              <a:t> daily</a:t>
            </a:r>
          </a:p>
          <a:p>
            <a:pPr lvl="1"/>
            <a:r>
              <a:rPr lang="en-US" dirty="0" smtClean="0"/>
              <a:t>Hang on to your own life – </a:t>
            </a:r>
            <a:r>
              <a:rPr lang="en-US" u="sng" dirty="0" smtClean="0"/>
              <a:t>lose</a:t>
            </a:r>
            <a:r>
              <a:rPr lang="en-US" dirty="0" smtClean="0"/>
              <a:t> it</a:t>
            </a:r>
          </a:p>
          <a:p>
            <a:pPr lvl="1"/>
            <a:r>
              <a:rPr lang="en-US" dirty="0" smtClean="0"/>
              <a:t>Give up your life for my sake – </a:t>
            </a:r>
            <a:r>
              <a:rPr lang="en-US" u="sng" dirty="0" smtClean="0"/>
              <a:t>save</a:t>
            </a:r>
            <a:r>
              <a:rPr lang="en-US" dirty="0" smtClean="0"/>
              <a:t> it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III. Receiving all that God Promised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reputation because of their </a:t>
            </a:r>
            <a:r>
              <a:rPr lang="en-US" u="sng" dirty="0" smtClean="0"/>
              <a:t>faith</a:t>
            </a:r>
          </a:p>
          <a:p>
            <a:pPr lvl="1"/>
            <a:r>
              <a:rPr lang="en-US" dirty="0" smtClean="0"/>
              <a:t>V2. through their faith the people of old earned a good reputation</a:t>
            </a:r>
          </a:p>
          <a:p>
            <a:pPr lvl="1"/>
            <a:r>
              <a:rPr lang="en-US" dirty="0" smtClean="0"/>
              <a:t>People who pleased God</a:t>
            </a:r>
          </a:p>
          <a:p>
            <a:pPr lvl="1"/>
            <a:r>
              <a:rPr lang="en-US" dirty="0" smtClean="0"/>
              <a:t>None received </a:t>
            </a:r>
            <a:r>
              <a:rPr lang="en-US" u="sng" dirty="0" smtClean="0"/>
              <a:t>all</a:t>
            </a:r>
            <a:r>
              <a:rPr lang="en-US" dirty="0" smtClean="0"/>
              <a:t> that God promised</a:t>
            </a:r>
          </a:p>
          <a:p>
            <a:pPr lvl="1"/>
            <a:r>
              <a:rPr lang="en-US" dirty="0" smtClean="0"/>
              <a:t>They would not reach </a:t>
            </a:r>
            <a:r>
              <a:rPr lang="en-US" u="sng" dirty="0" smtClean="0"/>
              <a:t>perfection</a:t>
            </a:r>
            <a:r>
              <a:rPr lang="en-US" dirty="0" smtClean="0"/>
              <a:t> without 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They had a </a:t>
            </a:r>
            <a:r>
              <a:rPr lang="en-US" u="sng" dirty="0" smtClean="0"/>
              <a:t>title</a:t>
            </a:r>
            <a:r>
              <a:rPr lang="en-US" dirty="0" smtClean="0"/>
              <a:t> to the promises - of the gospel-state</a:t>
            </a:r>
          </a:p>
          <a:p>
            <a:r>
              <a:rPr lang="en-US" smtClean="0"/>
              <a:t>Something </a:t>
            </a:r>
            <a:r>
              <a:rPr lang="en-US" u="sng" smtClean="0"/>
              <a:t>better</a:t>
            </a:r>
            <a:r>
              <a:rPr lang="en-US" smtClean="0"/>
              <a:t> for us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11:32-40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IV.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Great Victories of Faith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Vs. 32-35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u="sng" dirty="0" smtClean="0"/>
              <a:t>Gideon</a:t>
            </a:r>
            <a:r>
              <a:rPr lang="en-US" dirty="0" smtClean="0"/>
              <a:t> – Judges </a:t>
            </a:r>
            <a:r>
              <a:rPr lang="en-US" dirty="0" smtClean="0"/>
              <a:t>6-8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4800600" cy="54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4114800" cy="6172200"/>
          </a:xfrm>
        </p:spPr>
        <p:txBody>
          <a:bodyPr/>
          <a:lstStyle/>
          <a:p>
            <a:r>
              <a:rPr lang="en-US" u="sng" dirty="0" smtClean="0"/>
              <a:t>Barak</a:t>
            </a:r>
            <a:r>
              <a:rPr lang="en-US" dirty="0" smtClean="0"/>
              <a:t> - Judges 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4191000" cy="59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1"/>
            <a:ext cx="7391400" cy="681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u="sng" dirty="0" smtClean="0"/>
              <a:t>Samson</a:t>
            </a:r>
            <a:r>
              <a:rPr lang="en-US" dirty="0" smtClean="0"/>
              <a:t> – Judges 13-16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17198"/>
            <a:ext cx="5486400" cy="536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Jephthah</a:t>
            </a:r>
            <a:r>
              <a:rPr lang="en-US" dirty="0" smtClean="0"/>
              <a:t> – Judges 11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0" y="1421904"/>
            <a:ext cx="9095690" cy="5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9500</TotalTime>
  <Words>296</Words>
  <Application>Microsoft Office PowerPoint</Application>
  <PresentationFormat>On-screen Show (4:3)</PresentationFormat>
  <Paragraphs>48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Too Good for This World</vt:lpstr>
      <vt:lpstr>Slide 3</vt:lpstr>
      <vt:lpstr>I. Great Victories of Faith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II. Great Martyrs of Faith 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III. Receiving all that God Promised </vt:lpstr>
      <vt:lpstr>Slide 27</vt:lpstr>
      <vt:lpstr>Slide 28</vt:lpstr>
      <vt:lpstr>Slide 29</vt:lpstr>
      <vt:lpstr>IV. 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137</cp:revision>
  <dcterms:created xsi:type="dcterms:W3CDTF">2010-04-18T00:31:04Z</dcterms:created>
  <dcterms:modified xsi:type="dcterms:W3CDTF">2011-01-01T22:16:13Z</dcterms:modified>
</cp:coreProperties>
</file>