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285" r:id="rId3"/>
    <p:sldId id="256" r:id="rId4"/>
    <p:sldId id="263" r:id="rId5"/>
    <p:sldId id="257" r:id="rId6"/>
    <p:sldId id="268" r:id="rId7"/>
    <p:sldId id="289" r:id="rId8"/>
    <p:sldId id="288" r:id="rId9"/>
    <p:sldId id="269" r:id="rId10"/>
    <p:sldId id="286" r:id="rId11"/>
    <p:sldId id="287" r:id="rId12"/>
    <p:sldId id="284" r:id="rId13"/>
    <p:sldId id="270" r:id="rId14"/>
    <p:sldId id="290" r:id="rId15"/>
    <p:sldId id="259" r:id="rId16"/>
    <p:sldId id="273" r:id="rId17"/>
    <p:sldId id="272" r:id="rId18"/>
    <p:sldId id="291" r:id="rId19"/>
    <p:sldId id="260" r:id="rId20"/>
    <p:sldId id="293" r:id="rId21"/>
    <p:sldId id="295" r:id="rId22"/>
    <p:sldId id="296" r:id="rId23"/>
    <p:sldId id="29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103B-18C9-437F-A0D0-BEC6B42A3B90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F3C9-BC03-4551-BAD5-C2FF07993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DD6A7-7FB1-435F-B2C2-8AB2658E4ECA}" type="slidenum">
              <a:rPr lang="en-US"/>
              <a:pPr/>
              <a:t>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1DC7F-A917-4CDE-AA08-48A85860DDA8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8BB84-46A2-4208-A45D-79E94E16AABB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2288E-C73A-4AF0-AC03-26C09D769796}" type="slidenum">
              <a:rPr lang="en-US"/>
              <a:pPr/>
              <a:t>21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AD870-1BB8-4116-A27D-B5070557B292}" type="slidenum">
              <a:rPr lang="en-US"/>
              <a:pPr/>
              <a:t>22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When they saw the mighty </a:t>
            </a:r>
            <a:r>
              <a:rPr lang="en-US" u="sng" dirty="0" smtClean="0"/>
              <a:t>power</a:t>
            </a:r>
            <a:r>
              <a:rPr lang="en-US" dirty="0" smtClean="0"/>
              <a:t> of the Lord they put their faith in him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Psalms 136:10 - 15</a:t>
            </a:r>
            <a:r>
              <a:rPr lang="en-US" b="1" dirty="0" smtClean="0"/>
              <a:t>      </a:t>
            </a:r>
            <a:r>
              <a:rPr lang="en-US" baseline="30000" dirty="0" smtClean="0"/>
              <a:t>10</a:t>
            </a:r>
            <a:r>
              <a:rPr lang="en-US" dirty="0" smtClean="0"/>
              <a:t>Give thanks to him who killed the firstborn of Egypt.     				</a:t>
            </a:r>
            <a:r>
              <a:rPr lang="en-US" dirty="0" smtClean="0">
                <a:solidFill>
                  <a:srgbClr val="FF0000"/>
                </a:solidFill>
              </a:rPr>
              <a:t>His faithful love endures forever. </a:t>
            </a:r>
            <a:r>
              <a:rPr lang="en-US" dirty="0" smtClean="0"/>
              <a:t>	        	    </a:t>
            </a:r>
            <a:r>
              <a:rPr lang="en-US" baseline="30000" dirty="0" smtClean="0"/>
              <a:t>11</a:t>
            </a:r>
            <a:r>
              <a:rPr lang="en-US" dirty="0" smtClean="0"/>
              <a:t>He brought Israel out of Egypt.     			</a:t>
            </a:r>
            <a:r>
              <a:rPr lang="en-US" dirty="0" smtClean="0">
                <a:solidFill>
                  <a:srgbClr val="FF0000"/>
                </a:solidFill>
              </a:rPr>
              <a:t>His faithful love endures forever.               </a:t>
            </a:r>
            <a:r>
              <a:rPr lang="en-US" baseline="30000" dirty="0" smtClean="0"/>
              <a:t>12</a:t>
            </a:r>
            <a:r>
              <a:rPr lang="en-US" dirty="0" smtClean="0"/>
              <a:t>He acted with a strong hand and powerful arm.     								</a:t>
            </a:r>
            <a:r>
              <a:rPr lang="en-US" dirty="0" smtClean="0">
                <a:solidFill>
                  <a:srgbClr val="FF0000"/>
                </a:solidFill>
              </a:rPr>
              <a:t>His faithful love endures forever.            </a:t>
            </a:r>
            <a:r>
              <a:rPr lang="en-US" baseline="30000" dirty="0" smtClean="0"/>
              <a:t>13</a:t>
            </a:r>
            <a:r>
              <a:rPr lang="en-US" dirty="0" smtClean="0"/>
              <a:t>Give thanks to him who parted the Red Sea.</a:t>
            </a:r>
            <a:r>
              <a:rPr lang="en-US" baseline="30000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His faithful love endures forever.               </a:t>
            </a:r>
            <a:r>
              <a:rPr lang="en-US" baseline="30000" dirty="0" smtClean="0"/>
              <a:t>14</a:t>
            </a:r>
            <a:r>
              <a:rPr lang="en-US" dirty="0" smtClean="0"/>
              <a:t>He led Israel safely through,     			</a:t>
            </a:r>
            <a:r>
              <a:rPr lang="en-US" dirty="0" smtClean="0">
                <a:solidFill>
                  <a:srgbClr val="FF0000"/>
                </a:solidFill>
              </a:rPr>
              <a:t>His faithful love endures forever.              </a:t>
            </a:r>
            <a:r>
              <a:rPr lang="en-US" baseline="30000" dirty="0" smtClean="0"/>
              <a:t>15</a:t>
            </a:r>
            <a:r>
              <a:rPr lang="en-US" sz="2600" dirty="0" smtClean="0"/>
              <a:t>but he hurled Pharaoh and his army into the Red Sea.                 							</a:t>
            </a:r>
            <a:r>
              <a:rPr lang="en-US" dirty="0" smtClean="0">
                <a:solidFill>
                  <a:srgbClr val="FF0000"/>
                </a:solidFill>
              </a:rPr>
              <a:t>His faithful love endures forever.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Staying in Faith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Hebrews 11:29 It was by faith that the </a:t>
            </a:r>
            <a:r>
              <a:rPr lang="en-US" dirty="0" smtClean="0">
                <a:solidFill>
                  <a:srgbClr val="FF0000"/>
                </a:solidFill>
              </a:rPr>
              <a:t>people of Israel</a:t>
            </a:r>
            <a:r>
              <a:rPr lang="en-US" dirty="0" smtClean="0"/>
              <a:t> went right through the Red Sea as though they were on dry ground. But when the Egyptians tried to follow, they were all drowned. </a:t>
            </a:r>
          </a:p>
          <a:p>
            <a:r>
              <a:rPr lang="en-US" dirty="0" smtClean="0"/>
              <a:t>Hebrews 11:30 It was by faith that the </a:t>
            </a:r>
            <a:r>
              <a:rPr lang="en-US" dirty="0" smtClean="0">
                <a:solidFill>
                  <a:srgbClr val="FF0000"/>
                </a:solidFill>
              </a:rPr>
              <a:t>people of Israel</a:t>
            </a:r>
            <a:r>
              <a:rPr lang="en-US" dirty="0" smtClean="0"/>
              <a:t> marched around Jericho for seven days, and the walls came crashing down. </a:t>
            </a:r>
          </a:p>
          <a:p>
            <a:pPr lvl="1"/>
            <a:r>
              <a:rPr lang="en-US" dirty="0" smtClean="0"/>
              <a:t>What was rejected by one generation was </a:t>
            </a:r>
            <a:r>
              <a:rPr lang="en-US" u="sng" dirty="0" smtClean="0"/>
              <a:t>possessed</a:t>
            </a:r>
            <a:r>
              <a:rPr lang="en-US" dirty="0" smtClean="0"/>
              <a:t> by the next</a:t>
            </a:r>
          </a:p>
          <a:p>
            <a:pPr lvl="1"/>
            <a:r>
              <a:rPr lang="en-US" dirty="0" smtClean="0"/>
              <a:t>Both groups together in the wilderness for 40 years</a:t>
            </a:r>
          </a:p>
          <a:p>
            <a:pPr lvl="2"/>
            <a:r>
              <a:rPr lang="en-US" dirty="0" smtClean="0"/>
              <a:t>One for judgment (Num. 14)</a:t>
            </a:r>
          </a:p>
          <a:p>
            <a:pPr lvl="2"/>
            <a:r>
              <a:rPr lang="en-US" dirty="0" smtClean="0"/>
              <a:t>One for preparation (Deut. 8)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3:16-19</a:t>
            </a:r>
          </a:p>
          <a:p>
            <a:pPr lvl="1"/>
            <a:r>
              <a:rPr lang="en-US" dirty="0" smtClean="0"/>
              <a:t>Because of </a:t>
            </a:r>
            <a:r>
              <a:rPr lang="en-US" u="sng" dirty="0" smtClean="0"/>
              <a:t>unbelief</a:t>
            </a:r>
            <a:r>
              <a:rPr lang="en-US" dirty="0" smtClean="0"/>
              <a:t> they were not able to enter</a:t>
            </a:r>
          </a:p>
          <a:p>
            <a:pPr lvl="1"/>
            <a:r>
              <a:rPr lang="en-US" dirty="0" smtClean="0"/>
              <a:t>Deceived by </a:t>
            </a:r>
            <a:r>
              <a:rPr lang="en-US" u="sng" dirty="0" smtClean="0"/>
              <a:t>sin</a:t>
            </a:r>
            <a:r>
              <a:rPr lang="en-US" dirty="0" smtClean="0"/>
              <a:t> and hardened against God</a:t>
            </a:r>
          </a:p>
          <a:p>
            <a:pPr lvl="1"/>
            <a:r>
              <a:rPr lang="en-US" dirty="0" smtClean="0"/>
              <a:t>V. 13-14 – stay </a:t>
            </a:r>
            <a:r>
              <a:rPr lang="en-US" u="sng" dirty="0" smtClean="0"/>
              <a:t>faithful</a:t>
            </a:r>
            <a:r>
              <a:rPr lang="en-US" dirty="0" smtClean="0"/>
              <a:t> – share in all that belongs to Christ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</a:t>
            </a:r>
            <a:r>
              <a:rPr lang="en-US" dirty="0" err="1" smtClean="0"/>
              <a:t>Rahab’s</a:t>
            </a:r>
            <a:r>
              <a:rPr lang="en-US" dirty="0" smtClean="0"/>
              <a:t> Welcome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By Faith </a:t>
            </a:r>
            <a:r>
              <a:rPr lang="en-US" dirty="0" err="1" smtClean="0"/>
              <a:t>Rahab</a:t>
            </a:r>
            <a:r>
              <a:rPr lang="en-US" dirty="0" smtClean="0"/>
              <a:t> was not destroyed, giving friendly welcome to the spies – Joshua 2:1-14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4347"/>
          <a:stretch>
            <a:fillRect/>
          </a:stretch>
        </p:blipFill>
        <p:spPr bwMode="auto">
          <a:xfrm>
            <a:off x="1219200" y="1600200"/>
            <a:ext cx="6610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We are afraid of you – we have heard how the Lord made a </a:t>
            </a:r>
            <a:r>
              <a:rPr lang="en-US" u="sng" dirty="0" smtClean="0"/>
              <a:t>dry path</a:t>
            </a:r>
            <a:r>
              <a:rPr lang="en-US" dirty="0" smtClean="0"/>
              <a:t> for you</a:t>
            </a:r>
          </a:p>
          <a:p>
            <a:pPr lvl="1"/>
            <a:r>
              <a:rPr lang="en-US" dirty="0" smtClean="0"/>
              <a:t>The Lord your God is the </a:t>
            </a:r>
            <a:r>
              <a:rPr lang="en-US" u="sng" dirty="0" smtClean="0"/>
              <a:t>supreme</a:t>
            </a:r>
            <a:r>
              <a:rPr lang="en-US" dirty="0" smtClean="0"/>
              <a:t> God of the heavens and earth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9357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err="1" smtClean="0"/>
              <a:t>Rahab’s</a:t>
            </a:r>
            <a:r>
              <a:rPr lang="en-US" dirty="0" smtClean="0"/>
              <a:t> faith based on </a:t>
            </a:r>
            <a:r>
              <a:rPr lang="en-US" u="sng" dirty="0" smtClean="0"/>
              <a:t>observation</a:t>
            </a:r>
            <a:r>
              <a:rPr lang="en-US" dirty="0" smtClean="0"/>
              <a:t> of the Lord’s work among his people</a:t>
            </a:r>
          </a:p>
          <a:p>
            <a:pPr lvl="1"/>
            <a:r>
              <a:rPr lang="en-US" dirty="0" smtClean="0"/>
              <a:t>Matthew 5:16</a:t>
            </a:r>
            <a:r>
              <a:rPr lang="en-US" b="1" dirty="0" smtClean="0"/>
              <a:t> </a:t>
            </a:r>
            <a:r>
              <a:rPr lang="en-US" dirty="0" smtClean="0"/>
              <a:t>“Let your light shine before men in such a way that they may see your good works, and glorify your Father who is in heaven.”</a:t>
            </a:r>
          </a:p>
          <a:p>
            <a:r>
              <a:rPr lang="en-US" dirty="0" smtClean="0"/>
              <a:t>The spies’ </a:t>
            </a:r>
            <a:r>
              <a:rPr lang="en-US" u="sng" dirty="0" smtClean="0"/>
              <a:t>report</a:t>
            </a:r>
          </a:p>
          <a:p>
            <a:pPr lvl="1"/>
            <a:r>
              <a:rPr lang="en-US" dirty="0" smtClean="0"/>
              <a:t>The Lord has given us the whole land</a:t>
            </a:r>
          </a:p>
          <a:p>
            <a:pPr lvl="1"/>
            <a:r>
              <a:rPr lang="en-US" dirty="0" smtClean="0"/>
              <a:t>The people are terrified of 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IV. Jericho’s Walls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By faith Israel marched around Jericho and the walls came crashing down - Joshua 6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5438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Perfecting Our Faith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Required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 people shall live by faith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Without faith it is impossible to please God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initiated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challenged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developed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or Faith abandoned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Examples of people and their successful response to the faith challenge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Examples and encouragement for our own faith challenges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Priests walk ahead of the Ark with rams </a:t>
            </a:r>
            <a:r>
              <a:rPr lang="en-US" dirty="0" smtClean="0"/>
              <a:t>horns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Fighting men and priests walk around Jericho once each day for six days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5438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24400" y="685800"/>
            <a:ext cx="3962400" cy="54403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Seventh </a:t>
            </a:r>
            <a:r>
              <a:rPr lang="en-US" dirty="0"/>
              <a:t>day march around seven times and blast the rams horns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the people shouted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walls of Jericho collapsed 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1"/>
            <a:r>
              <a:rPr lang="en-US" dirty="0"/>
              <a:t>All the people destroyed with the exception of </a:t>
            </a:r>
            <a:r>
              <a:rPr lang="en-US" u="sng" dirty="0" err="1"/>
              <a:t>Rahab</a:t>
            </a:r>
            <a:r>
              <a:rPr lang="en-US" dirty="0"/>
              <a:t> and family</a:t>
            </a:r>
          </a:p>
          <a:p>
            <a:pPr lvl="1"/>
            <a:r>
              <a:rPr lang="en-US" dirty="0"/>
              <a:t>The Lord was with Joshua and his </a:t>
            </a:r>
            <a:r>
              <a:rPr lang="en-US" u="sng" dirty="0"/>
              <a:t>reputation</a:t>
            </a:r>
            <a:r>
              <a:rPr lang="en-US" dirty="0"/>
              <a:t> spread throughout the land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Overwhelming Victory – Romans 8:31-39</a:t>
            </a:r>
          </a:p>
          <a:p>
            <a:pPr lvl="1"/>
            <a:r>
              <a:rPr lang="en-US" dirty="0" smtClean="0"/>
              <a:t>If God is for us who can be </a:t>
            </a:r>
            <a:r>
              <a:rPr lang="en-US" u="sng" dirty="0" smtClean="0"/>
              <a:t>against</a:t>
            </a:r>
            <a:r>
              <a:rPr lang="en-US" dirty="0" smtClean="0"/>
              <a:t> us?</a:t>
            </a:r>
          </a:p>
          <a:p>
            <a:pPr lvl="1"/>
            <a:r>
              <a:rPr lang="en-US" dirty="0" smtClean="0"/>
              <a:t>God has given us his son – won’t he give us </a:t>
            </a:r>
            <a:r>
              <a:rPr lang="en-US" u="sng" dirty="0" smtClean="0"/>
              <a:t>everything</a:t>
            </a:r>
            <a:r>
              <a:rPr lang="en-US" dirty="0" smtClean="0"/>
              <a:t> else?</a:t>
            </a:r>
          </a:p>
          <a:p>
            <a:pPr lvl="1"/>
            <a:r>
              <a:rPr lang="en-US" dirty="0" smtClean="0"/>
              <a:t>God himself has given us </a:t>
            </a:r>
            <a:r>
              <a:rPr lang="en-US" u="sng" dirty="0" smtClean="0"/>
              <a:t>right standing</a:t>
            </a:r>
            <a:r>
              <a:rPr lang="en-US" dirty="0" smtClean="0"/>
              <a:t> with him</a:t>
            </a:r>
          </a:p>
          <a:p>
            <a:pPr lvl="1"/>
            <a:r>
              <a:rPr lang="en-US" dirty="0" smtClean="0"/>
              <a:t>Can anything separate us from his </a:t>
            </a:r>
            <a:r>
              <a:rPr lang="en-US" u="sng" dirty="0" smtClean="0"/>
              <a:t>love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Psalm 136 – His faithful love endures forever</a:t>
            </a:r>
          </a:p>
          <a:p>
            <a:pPr lvl="1"/>
            <a:r>
              <a:rPr lang="en-US" dirty="0" smtClean="0"/>
              <a:t>Overwhelming </a:t>
            </a:r>
            <a:r>
              <a:rPr lang="en-US" u="sng" dirty="0" smtClean="0"/>
              <a:t>victory</a:t>
            </a:r>
            <a:r>
              <a:rPr lang="en-US" dirty="0" smtClean="0"/>
              <a:t> is our through Christ who loved 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3:14 For if we are faithful to the end, trusting God just as firmly as when we first believed, we will share in all that belongs to Christ. 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Water, Walls, and Welcome of Faith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Perfecting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11:29-31</a:t>
            </a:r>
          </a:p>
          <a:p>
            <a:pPr lvl="1"/>
            <a:r>
              <a:rPr lang="en-US" dirty="0" smtClean="0"/>
              <a:t>By faith Israel went through the </a:t>
            </a:r>
            <a:r>
              <a:rPr lang="en-US" u="sng" dirty="0" smtClean="0"/>
              <a:t>Red Sea</a:t>
            </a:r>
          </a:p>
          <a:p>
            <a:pPr lvl="1"/>
            <a:r>
              <a:rPr lang="en-US" dirty="0" smtClean="0"/>
              <a:t>By faith Israel marched around Jericho and the </a:t>
            </a:r>
            <a:r>
              <a:rPr lang="en-US" u="sng" dirty="0" smtClean="0"/>
              <a:t>walls</a:t>
            </a:r>
            <a:r>
              <a:rPr lang="en-US" dirty="0" smtClean="0"/>
              <a:t> came crashing down</a:t>
            </a:r>
          </a:p>
          <a:p>
            <a:pPr lvl="1"/>
            <a:r>
              <a:rPr lang="en-US" dirty="0" smtClean="0"/>
              <a:t>By Faith </a:t>
            </a:r>
            <a:r>
              <a:rPr lang="en-US" dirty="0" err="1" smtClean="0"/>
              <a:t>Rahab</a:t>
            </a:r>
            <a:r>
              <a:rPr lang="en-US" dirty="0" smtClean="0"/>
              <a:t> was not destroyed, giving friendly </a:t>
            </a:r>
            <a:r>
              <a:rPr lang="en-US" u="sng" dirty="0" smtClean="0"/>
              <a:t>welcome</a:t>
            </a:r>
            <a:r>
              <a:rPr lang="en-US" dirty="0" smtClean="0"/>
              <a:t> to the spies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 Positioned for Faith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faith the people of Israel went through the Red Sea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Exodus 14:15-31</a:t>
            </a:r>
          </a:p>
          <a:p>
            <a:pPr lvl="1"/>
            <a:r>
              <a:rPr lang="en-US" dirty="0" smtClean="0"/>
              <a:t>Divide the water – walk through the middle of the sea on </a:t>
            </a:r>
            <a:r>
              <a:rPr lang="en-US" u="sng" dirty="0" smtClean="0"/>
              <a:t>dry</a:t>
            </a:r>
            <a:r>
              <a:rPr lang="en-US" dirty="0" smtClean="0"/>
              <a:t> ground – walls of water on each side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-152400" y="-152400"/>
            <a:ext cx="9525000" cy="716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1915"/>
          <a:stretch>
            <a:fillRect/>
          </a:stretch>
        </p:blipFill>
        <p:spPr bwMode="auto">
          <a:xfrm>
            <a:off x="0" y="76200"/>
            <a:ext cx="52863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u="sng" dirty="0" smtClean="0"/>
              <a:t>Protected</a:t>
            </a:r>
            <a:r>
              <a:rPr lang="en-US" dirty="0" smtClean="0"/>
              <a:t> by the pillar of cloud/fire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2200" y="685800"/>
            <a:ext cx="2819400" cy="5440363"/>
          </a:xfrm>
        </p:spPr>
        <p:txBody>
          <a:bodyPr/>
          <a:lstStyle/>
          <a:p>
            <a:r>
              <a:rPr lang="en-US" dirty="0"/>
              <a:t>The Red Sea</a:t>
            </a:r>
          </a:p>
          <a:p>
            <a:pPr lvl="1"/>
            <a:r>
              <a:rPr lang="en-US" dirty="0"/>
              <a:t>The Lord opened a </a:t>
            </a:r>
            <a:r>
              <a:rPr lang="en-US" u="sng" dirty="0"/>
              <a:t>path</a:t>
            </a:r>
            <a:r>
              <a:rPr lang="en-US" dirty="0"/>
              <a:t> and Israelites went through on dry ground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61722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4128" cy="66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6276</TotalTime>
  <Words>556</Words>
  <Application>Microsoft Office PowerPoint</Application>
  <PresentationFormat>On-screen Show (4:3)</PresentationFormat>
  <Paragraphs>68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The Water, Walls, and Welcome of Faith</vt:lpstr>
      <vt:lpstr>Slide 4</vt:lpstr>
      <vt:lpstr>I.  Positioned for Faith  </vt:lpstr>
      <vt:lpstr>Slide 6</vt:lpstr>
      <vt:lpstr>Slide 7</vt:lpstr>
      <vt:lpstr>Slide 8</vt:lpstr>
      <vt:lpstr>Slide 9</vt:lpstr>
      <vt:lpstr>Slide 10</vt:lpstr>
      <vt:lpstr>Slide 11</vt:lpstr>
      <vt:lpstr>II. Staying in Faith  </vt:lpstr>
      <vt:lpstr>Slide 13</vt:lpstr>
      <vt:lpstr>Slide 14</vt:lpstr>
      <vt:lpstr>III. Rahab’s Welcome </vt:lpstr>
      <vt:lpstr>Slide 16</vt:lpstr>
      <vt:lpstr>Slide 17</vt:lpstr>
      <vt:lpstr>Slide 18</vt:lpstr>
      <vt:lpstr>IV. Jericho’s Walls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105</cp:revision>
  <dcterms:created xsi:type="dcterms:W3CDTF">2010-04-18T00:31:04Z</dcterms:created>
  <dcterms:modified xsi:type="dcterms:W3CDTF">2010-12-04T22:16:42Z</dcterms:modified>
</cp:coreProperties>
</file>