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2" r:id="rId2"/>
    <p:sldId id="256" r:id="rId3"/>
    <p:sldId id="263" r:id="rId4"/>
    <p:sldId id="257" r:id="rId5"/>
    <p:sldId id="300" r:id="rId6"/>
    <p:sldId id="299" r:id="rId7"/>
    <p:sldId id="268" r:id="rId8"/>
    <p:sldId id="298" r:id="rId9"/>
    <p:sldId id="277" r:id="rId10"/>
    <p:sldId id="269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4" r:id="rId22"/>
    <p:sldId id="259" r:id="rId23"/>
    <p:sldId id="301" r:id="rId24"/>
    <p:sldId id="302" r:id="rId25"/>
    <p:sldId id="296" r:id="rId26"/>
    <p:sldId id="297" r:id="rId27"/>
    <p:sldId id="270" r:id="rId28"/>
    <p:sldId id="260" r:id="rId29"/>
    <p:sldId id="275" r:id="rId30"/>
    <p:sldId id="276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7EA8-7F8B-4209-AFD8-6BE9A8E7EA9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04C6C-82AB-4831-9F1B-774D31103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1DEA0-4E61-4EC4-A2EF-30477F0E9AFD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A4B56-1095-4596-9B54-54B3D94B201C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A4B56-1095-4596-9B54-54B3D94B201C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A4B56-1095-4596-9B54-54B3D94B201C}" type="slidenum">
              <a:rPr lang="en-US"/>
              <a:pPr/>
              <a:t>24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8F687-C494-4805-86AE-E8CE3DB51B82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8F687-C494-4805-86AE-E8CE3DB51B82}" type="slidenum">
              <a:rPr lang="en-US"/>
              <a:pPr/>
              <a:t>26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94DF9-B12E-428B-BA22-9F80493F0C14}" type="slidenum">
              <a:rPr lang="en-US"/>
              <a:pPr/>
              <a:t>12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5EB7-A2EB-4573-8A73-E63714D27B4C}" type="slidenum">
              <a:rPr lang="en-US"/>
              <a:pPr/>
              <a:t>13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B77D-302C-40E8-82E1-22E3C90F0DBC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89BDE-263D-4724-81DD-DD9D87B92624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473A8-684F-4ACC-AA07-A5B32E860FFB}" type="slidenum">
              <a:rPr lang="en-US"/>
              <a:pPr/>
              <a:t>16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08F05-2B45-4D5F-95E9-A78F6533B3DA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847D-74AF-4B10-BBB2-7FDC196473DA}" type="slidenum">
              <a:rPr lang="en-US"/>
              <a:pPr/>
              <a:t>18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106CC-260D-474F-92F3-1D41C5D1576C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Chose his Hebrew heritage looking forward to his great reward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Blood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7249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Frogs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84288"/>
            <a:ext cx="6172200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Gnats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09625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Flies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against Livestock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573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Festering Boils</a:t>
            </a:r>
          </a:p>
        </p:txBody>
      </p:sp>
      <p:sp>
        <p:nvSpPr>
          <p:cNvPr id="112644" name="WordArt 4"/>
          <p:cNvSpPr>
            <a:spLocks noChangeArrowheads="1" noChangeShapeType="1" noTextEdit="1"/>
          </p:cNvSpPr>
          <p:nvPr/>
        </p:nvSpPr>
        <p:spPr bwMode="auto">
          <a:xfrm>
            <a:off x="1371600" y="1295400"/>
            <a:ext cx="6343650" cy="525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Viewer</a:t>
            </a:r>
          </a:p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Warning!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49605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Hail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477125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Locusts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624763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Darkness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Moses’ Faith Choices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Perfecting Our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Plague of Death of Firstborn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Keeping the Passover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276600" cy="4525963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By Faith Moses commanded the people to keep the Passover to deliver their firstborn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Exodus 11, 12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1591" b="8884"/>
          <a:stretch>
            <a:fillRect/>
          </a:stretch>
        </p:blipFill>
        <p:spPr bwMode="auto">
          <a:xfrm>
            <a:off x="3505200" y="1624012"/>
            <a:ext cx="586740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The Exodus – Exodus 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6400" y="808037"/>
            <a:ext cx="3200400" cy="5440363"/>
          </a:xfrm>
        </p:spPr>
        <p:txBody>
          <a:bodyPr/>
          <a:lstStyle/>
          <a:p>
            <a:pPr marL="342900" lvl="1" indent="-342900">
              <a:buBlip>
                <a:blip r:embed="rId3"/>
              </a:buBlip>
            </a:pPr>
            <a:r>
              <a:rPr lang="en-US" dirty="0" smtClean="0"/>
              <a:t>By faith Moses left the land of Egypt – eyes on the Lord not on the king of Egypt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r="1915"/>
          <a:stretch>
            <a:fillRect/>
          </a:stretch>
        </p:blipFill>
        <p:spPr bwMode="auto">
          <a:xfrm>
            <a:off x="0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342900" lvl="1" indent="-342900">
              <a:buBlip>
                <a:blip r:embed="rId3"/>
              </a:buBlip>
            </a:pPr>
            <a:r>
              <a:rPr lang="en-US" dirty="0" smtClean="0"/>
              <a:t>Pharaoh’s heart </a:t>
            </a:r>
            <a:r>
              <a:rPr lang="en-US" u="sng" dirty="0" smtClean="0"/>
              <a:t>hardened</a:t>
            </a:r>
            <a:r>
              <a:rPr lang="en-US" dirty="0" smtClean="0"/>
              <a:t> again 14:1-14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3422"/>
          <a:stretch>
            <a:fillRect/>
          </a:stretch>
        </p:blipFill>
        <p:spPr bwMode="auto">
          <a:xfrm>
            <a:off x="1219200" y="1524000"/>
            <a:ext cx="6019800" cy="5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4876800" y="4419600"/>
            <a:ext cx="1066800" cy="4572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4127500" y="3865563"/>
            <a:ext cx="1477963" cy="1081087"/>
          </a:xfrm>
          <a:custGeom>
            <a:avLst/>
            <a:gdLst/>
            <a:ahLst/>
            <a:cxnLst>
              <a:cxn ang="0">
                <a:pos x="490" y="34"/>
              </a:cxn>
              <a:cxn ang="0">
                <a:pos x="344" y="98"/>
              </a:cxn>
              <a:cxn ang="0">
                <a:pos x="79" y="88"/>
              </a:cxn>
              <a:cxn ang="0">
                <a:pos x="15" y="152"/>
              </a:cxn>
              <a:cxn ang="0">
                <a:pos x="6" y="436"/>
              </a:cxn>
              <a:cxn ang="0">
                <a:pos x="79" y="491"/>
              </a:cxn>
              <a:cxn ang="0">
                <a:pos x="134" y="573"/>
              </a:cxn>
              <a:cxn ang="0">
                <a:pos x="170" y="619"/>
              </a:cxn>
              <a:cxn ang="0">
                <a:pos x="335" y="628"/>
              </a:cxn>
              <a:cxn ang="0">
                <a:pos x="701" y="637"/>
              </a:cxn>
              <a:cxn ang="0">
                <a:pos x="737" y="573"/>
              </a:cxn>
              <a:cxn ang="0">
                <a:pos x="856" y="527"/>
              </a:cxn>
              <a:cxn ang="0">
                <a:pos x="856" y="271"/>
              </a:cxn>
              <a:cxn ang="0">
                <a:pos x="810" y="235"/>
              </a:cxn>
              <a:cxn ang="0">
                <a:pos x="792" y="171"/>
              </a:cxn>
              <a:cxn ang="0">
                <a:pos x="755" y="134"/>
              </a:cxn>
              <a:cxn ang="0">
                <a:pos x="719" y="88"/>
              </a:cxn>
              <a:cxn ang="0">
                <a:pos x="591" y="61"/>
              </a:cxn>
              <a:cxn ang="0">
                <a:pos x="490" y="34"/>
              </a:cxn>
            </a:cxnLst>
            <a:rect l="0" t="0" r="r" b="b"/>
            <a:pathLst>
              <a:path w="931" h="681">
                <a:moveTo>
                  <a:pt x="490" y="34"/>
                </a:moveTo>
                <a:cubicBezTo>
                  <a:pt x="440" y="67"/>
                  <a:pt x="401" y="83"/>
                  <a:pt x="344" y="98"/>
                </a:cubicBezTo>
                <a:cubicBezTo>
                  <a:pt x="230" y="73"/>
                  <a:pt x="253" y="80"/>
                  <a:pt x="79" y="88"/>
                </a:cubicBezTo>
                <a:cubicBezTo>
                  <a:pt x="42" y="101"/>
                  <a:pt x="27" y="115"/>
                  <a:pt x="15" y="152"/>
                </a:cubicBezTo>
                <a:cubicBezTo>
                  <a:pt x="12" y="247"/>
                  <a:pt x="11" y="341"/>
                  <a:pt x="6" y="436"/>
                </a:cubicBezTo>
                <a:cubicBezTo>
                  <a:pt x="3" y="495"/>
                  <a:pt x="0" y="480"/>
                  <a:pt x="79" y="491"/>
                </a:cubicBezTo>
                <a:cubicBezTo>
                  <a:pt x="98" y="520"/>
                  <a:pt x="113" y="547"/>
                  <a:pt x="134" y="573"/>
                </a:cubicBezTo>
                <a:cubicBezTo>
                  <a:pt x="136" y="576"/>
                  <a:pt x="161" y="618"/>
                  <a:pt x="170" y="619"/>
                </a:cubicBezTo>
                <a:cubicBezTo>
                  <a:pt x="224" y="627"/>
                  <a:pt x="280" y="625"/>
                  <a:pt x="335" y="628"/>
                </a:cubicBezTo>
                <a:cubicBezTo>
                  <a:pt x="414" y="681"/>
                  <a:pt x="650" y="639"/>
                  <a:pt x="701" y="637"/>
                </a:cubicBezTo>
                <a:cubicBezTo>
                  <a:pt x="765" y="594"/>
                  <a:pt x="691" y="653"/>
                  <a:pt x="737" y="573"/>
                </a:cubicBezTo>
                <a:cubicBezTo>
                  <a:pt x="758" y="536"/>
                  <a:pt x="826" y="531"/>
                  <a:pt x="856" y="527"/>
                </a:cubicBezTo>
                <a:cubicBezTo>
                  <a:pt x="879" y="457"/>
                  <a:pt x="931" y="321"/>
                  <a:pt x="856" y="271"/>
                </a:cubicBezTo>
                <a:cubicBezTo>
                  <a:pt x="822" y="248"/>
                  <a:pt x="837" y="260"/>
                  <a:pt x="810" y="235"/>
                </a:cubicBezTo>
                <a:cubicBezTo>
                  <a:pt x="803" y="214"/>
                  <a:pt x="802" y="191"/>
                  <a:pt x="792" y="171"/>
                </a:cubicBezTo>
                <a:cubicBezTo>
                  <a:pt x="788" y="164"/>
                  <a:pt x="760" y="140"/>
                  <a:pt x="755" y="134"/>
                </a:cubicBezTo>
                <a:cubicBezTo>
                  <a:pt x="747" y="125"/>
                  <a:pt x="732" y="95"/>
                  <a:pt x="719" y="88"/>
                </a:cubicBezTo>
                <a:cubicBezTo>
                  <a:pt x="677" y="67"/>
                  <a:pt x="637" y="67"/>
                  <a:pt x="591" y="61"/>
                </a:cubicBezTo>
                <a:cubicBezTo>
                  <a:pt x="539" y="9"/>
                  <a:pt x="555" y="0"/>
                  <a:pt x="490" y="34"/>
                </a:cubicBez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6629400" y="5410200"/>
            <a:ext cx="1066800" cy="4572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5849938" y="4949825"/>
            <a:ext cx="1416050" cy="1065213"/>
          </a:xfrm>
          <a:custGeom>
            <a:avLst/>
            <a:gdLst/>
            <a:ahLst/>
            <a:cxnLst>
              <a:cxn ang="0">
                <a:pos x="786" y="82"/>
              </a:cxn>
              <a:cxn ang="0">
                <a:pos x="585" y="55"/>
              </a:cxn>
              <a:cxn ang="0">
                <a:pos x="502" y="0"/>
              </a:cxn>
              <a:cxn ang="0">
                <a:pos x="137" y="27"/>
              </a:cxn>
              <a:cxn ang="0">
                <a:pos x="0" y="146"/>
              </a:cxn>
              <a:cxn ang="0">
                <a:pos x="91" y="329"/>
              </a:cxn>
              <a:cxn ang="0">
                <a:pos x="73" y="411"/>
              </a:cxn>
              <a:cxn ang="0">
                <a:pos x="45" y="457"/>
              </a:cxn>
              <a:cxn ang="0">
                <a:pos x="100" y="475"/>
              </a:cxn>
              <a:cxn ang="0">
                <a:pos x="192" y="539"/>
              </a:cxn>
              <a:cxn ang="0">
                <a:pos x="557" y="576"/>
              </a:cxn>
              <a:cxn ang="0">
                <a:pos x="749" y="557"/>
              </a:cxn>
              <a:cxn ang="0">
                <a:pos x="795" y="521"/>
              </a:cxn>
              <a:cxn ang="0">
                <a:pos x="832" y="475"/>
              </a:cxn>
              <a:cxn ang="0">
                <a:pos x="859" y="420"/>
              </a:cxn>
              <a:cxn ang="0">
                <a:pos x="868" y="201"/>
              </a:cxn>
              <a:cxn ang="0">
                <a:pos x="813" y="173"/>
              </a:cxn>
              <a:cxn ang="0">
                <a:pos x="795" y="146"/>
              </a:cxn>
              <a:cxn ang="0">
                <a:pos x="786" y="119"/>
              </a:cxn>
              <a:cxn ang="0">
                <a:pos x="768" y="100"/>
              </a:cxn>
              <a:cxn ang="0">
                <a:pos x="786" y="82"/>
              </a:cxn>
            </a:cxnLst>
            <a:rect l="0" t="0" r="r" b="b"/>
            <a:pathLst>
              <a:path w="892" h="671">
                <a:moveTo>
                  <a:pt x="786" y="82"/>
                </a:moveTo>
                <a:cubicBezTo>
                  <a:pt x="690" y="76"/>
                  <a:pt x="662" y="74"/>
                  <a:pt x="585" y="55"/>
                </a:cubicBezTo>
                <a:cubicBezTo>
                  <a:pt x="555" y="35"/>
                  <a:pt x="537" y="11"/>
                  <a:pt x="502" y="0"/>
                </a:cubicBezTo>
                <a:cubicBezTo>
                  <a:pt x="368" y="6"/>
                  <a:pt x="268" y="19"/>
                  <a:pt x="137" y="27"/>
                </a:cubicBezTo>
                <a:cubicBezTo>
                  <a:pt x="55" y="43"/>
                  <a:pt x="28" y="62"/>
                  <a:pt x="0" y="146"/>
                </a:cubicBezTo>
                <a:cubicBezTo>
                  <a:pt x="10" y="235"/>
                  <a:pt x="15" y="279"/>
                  <a:pt x="91" y="329"/>
                </a:cubicBezTo>
                <a:cubicBezTo>
                  <a:pt x="117" y="368"/>
                  <a:pt x="126" y="393"/>
                  <a:pt x="73" y="411"/>
                </a:cubicBezTo>
                <a:cubicBezTo>
                  <a:pt x="69" y="415"/>
                  <a:pt x="32" y="444"/>
                  <a:pt x="45" y="457"/>
                </a:cubicBezTo>
                <a:cubicBezTo>
                  <a:pt x="59" y="471"/>
                  <a:pt x="100" y="475"/>
                  <a:pt x="100" y="475"/>
                </a:cubicBezTo>
                <a:cubicBezTo>
                  <a:pt x="115" y="537"/>
                  <a:pt x="124" y="529"/>
                  <a:pt x="192" y="539"/>
                </a:cubicBezTo>
                <a:cubicBezTo>
                  <a:pt x="224" y="671"/>
                  <a:pt x="488" y="578"/>
                  <a:pt x="557" y="576"/>
                </a:cubicBezTo>
                <a:cubicBezTo>
                  <a:pt x="620" y="566"/>
                  <a:pt x="686" y="568"/>
                  <a:pt x="749" y="557"/>
                </a:cubicBezTo>
                <a:cubicBezTo>
                  <a:pt x="768" y="554"/>
                  <a:pt x="779" y="532"/>
                  <a:pt x="795" y="521"/>
                </a:cubicBezTo>
                <a:cubicBezTo>
                  <a:pt x="817" y="452"/>
                  <a:pt x="785" y="532"/>
                  <a:pt x="832" y="475"/>
                </a:cubicBezTo>
                <a:cubicBezTo>
                  <a:pt x="845" y="459"/>
                  <a:pt x="848" y="437"/>
                  <a:pt x="859" y="420"/>
                </a:cubicBezTo>
                <a:cubicBezTo>
                  <a:pt x="875" y="354"/>
                  <a:pt x="892" y="267"/>
                  <a:pt x="868" y="201"/>
                </a:cubicBezTo>
                <a:cubicBezTo>
                  <a:pt x="863" y="188"/>
                  <a:pt x="823" y="177"/>
                  <a:pt x="813" y="173"/>
                </a:cubicBezTo>
                <a:cubicBezTo>
                  <a:pt x="807" y="164"/>
                  <a:pt x="800" y="156"/>
                  <a:pt x="795" y="146"/>
                </a:cubicBezTo>
                <a:cubicBezTo>
                  <a:pt x="791" y="138"/>
                  <a:pt x="791" y="127"/>
                  <a:pt x="786" y="119"/>
                </a:cubicBezTo>
                <a:cubicBezTo>
                  <a:pt x="782" y="111"/>
                  <a:pt x="768" y="109"/>
                  <a:pt x="768" y="100"/>
                </a:cubicBezTo>
                <a:cubicBezTo>
                  <a:pt x="768" y="92"/>
                  <a:pt x="780" y="88"/>
                  <a:pt x="786" y="82"/>
                </a:cubicBezTo>
                <a:close/>
              </a:path>
            </a:pathLst>
          </a:custGeom>
          <a:solidFill>
            <a:srgbClr val="BDC83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4" grpId="0" animBg="1"/>
      <p:bldP spid="122888" grpId="0" animBg="1"/>
      <p:bldP spid="1228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4876800" y="4419600"/>
            <a:ext cx="1066800" cy="4572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4114800" y="3871913"/>
            <a:ext cx="1477963" cy="1081087"/>
          </a:xfrm>
          <a:custGeom>
            <a:avLst/>
            <a:gdLst/>
            <a:ahLst/>
            <a:cxnLst>
              <a:cxn ang="0">
                <a:pos x="490" y="34"/>
              </a:cxn>
              <a:cxn ang="0">
                <a:pos x="344" y="98"/>
              </a:cxn>
              <a:cxn ang="0">
                <a:pos x="79" y="88"/>
              </a:cxn>
              <a:cxn ang="0">
                <a:pos x="15" y="152"/>
              </a:cxn>
              <a:cxn ang="0">
                <a:pos x="6" y="436"/>
              </a:cxn>
              <a:cxn ang="0">
                <a:pos x="79" y="491"/>
              </a:cxn>
              <a:cxn ang="0">
                <a:pos x="134" y="573"/>
              </a:cxn>
              <a:cxn ang="0">
                <a:pos x="170" y="619"/>
              </a:cxn>
              <a:cxn ang="0">
                <a:pos x="335" y="628"/>
              </a:cxn>
              <a:cxn ang="0">
                <a:pos x="701" y="637"/>
              </a:cxn>
              <a:cxn ang="0">
                <a:pos x="737" y="573"/>
              </a:cxn>
              <a:cxn ang="0">
                <a:pos x="856" y="527"/>
              </a:cxn>
              <a:cxn ang="0">
                <a:pos x="856" y="271"/>
              </a:cxn>
              <a:cxn ang="0">
                <a:pos x="810" y="235"/>
              </a:cxn>
              <a:cxn ang="0">
                <a:pos x="792" y="171"/>
              </a:cxn>
              <a:cxn ang="0">
                <a:pos x="755" y="134"/>
              </a:cxn>
              <a:cxn ang="0">
                <a:pos x="719" y="88"/>
              </a:cxn>
              <a:cxn ang="0">
                <a:pos x="591" y="61"/>
              </a:cxn>
              <a:cxn ang="0">
                <a:pos x="490" y="34"/>
              </a:cxn>
            </a:cxnLst>
            <a:rect l="0" t="0" r="r" b="b"/>
            <a:pathLst>
              <a:path w="931" h="681">
                <a:moveTo>
                  <a:pt x="490" y="34"/>
                </a:moveTo>
                <a:cubicBezTo>
                  <a:pt x="440" y="67"/>
                  <a:pt x="401" y="83"/>
                  <a:pt x="344" y="98"/>
                </a:cubicBezTo>
                <a:cubicBezTo>
                  <a:pt x="230" y="73"/>
                  <a:pt x="253" y="80"/>
                  <a:pt x="79" y="88"/>
                </a:cubicBezTo>
                <a:cubicBezTo>
                  <a:pt x="42" y="101"/>
                  <a:pt x="27" y="115"/>
                  <a:pt x="15" y="152"/>
                </a:cubicBezTo>
                <a:cubicBezTo>
                  <a:pt x="12" y="247"/>
                  <a:pt x="11" y="341"/>
                  <a:pt x="6" y="436"/>
                </a:cubicBezTo>
                <a:cubicBezTo>
                  <a:pt x="3" y="495"/>
                  <a:pt x="0" y="480"/>
                  <a:pt x="79" y="491"/>
                </a:cubicBezTo>
                <a:cubicBezTo>
                  <a:pt x="98" y="520"/>
                  <a:pt x="113" y="547"/>
                  <a:pt x="134" y="573"/>
                </a:cubicBezTo>
                <a:cubicBezTo>
                  <a:pt x="136" y="576"/>
                  <a:pt x="161" y="618"/>
                  <a:pt x="170" y="619"/>
                </a:cubicBezTo>
                <a:cubicBezTo>
                  <a:pt x="224" y="627"/>
                  <a:pt x="280" y="625"/>
                  <a:pt x="335" y="628"/>
                </a:cubicBezTo>
                <a:cubicBezTo>
                  <a:pt x="414" y="681"/>
                  <a:pt x="650" y="639"/>
                  <a:pt x="701" y="637"/>
                </a:cubicBezTo>
                <a:cubicBezTo>
                  <a:pt x="765" y="594"/>
                  <a:pt x="691" y="653"/>
                  <a:pt x="737" y="573"/>
                </a:cubicBezTo>
                <a:cubicBezTo>
                  <a:pt x="758" y="536"/>
                  <a:pt x="826" y="531"/>
                  <a:pt x="856" y="527"/>
                </a:cubicBezTo>
                <a:cubicBezTo>
                  <a:pt x="879" y="457"/>
                  <a:pt x="931" y="321"/>
                  <a:pt x="856" y="271"/>
                </a:cubicBezTo>
                <a:cubicBezTo>
                  <a:pt x="822" y="248"/>
                  <a:pt x="837" y="260"/>
                  <a:pt x="810" y="235"/>
                </a:cubicBezTo>
                <a:cubicBezTo>
                  <a:pt x="803" y="214"/>
                  <a:pt x="802" y="191"/>
                  <a:pt x="792" y="171"/>
                </a:cubicBezTo>
                <a:cubicBezTo>
                  <a:pt x="788" y="164"/>
                  <a:pt x="760" y="140"/>
                  <a:pt x="755" y="134"/>
                </a:cubicBezTo>
                <a:cubicBezTo>
                  <a:pt x="747" y="125"/>
                  <a:pt x="732" y="95"/>
                  <a:pt x="719" y="88"/>
                </a:cubicBezTo>
                <a:cubicBezTo>
                  <a:pt x="677" y="67"/>
                  <a:pt x="637" y="67"/>
                  <a:pt x="591" y="61"/>
                </a:cubicBezTo>
                <a:cubicBezTo>
                  <a:pt x="539" y="9"/>
                  <a:pt x="555" y="0"/>
                  <a:pt x="490" y="34"/>
                </a:cubicBez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4800600" y="5181600"/>
            <a:ext cx="2895600" cy="762000"/>
          </a:xfrm>
          <a:prstGeom prst="ellipse">
            <a:avLst/>
          </a:prstGeom>
          <a:solidFill>
            <a:srgbClr val="BDC83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3581400" y="5867400"/>
            <a:ext cx="1524000" cy="457200"/>
          </a:xfrm>
          <a:prstGeom prst="ellipse">
            <a:avLst/>
          </a:prstGeom>
          <a:solidFill>
            <a:srgbClr val="BDC83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648200" y="5562600"/>
            <a:ext cx="609600" cy="457200"/>
          </a:xfrm>
          <a:prstGeom prst="ellipse">
            <a:avLst/>
          </a:prstGeom>
          <a:solidFill>
            <a:srgbClr val="BDC83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91000" y="4114800"/>
            <a:ext cx="412690" cy="432504"/>
          </a:xfrm>
          <a:custGeom>
            <a:avLst/>
            <a:gdLst>
              <a:gd name="connsiteX0" fmla="*/ 33867 w 308187"/>
              <a:gd name="connsiteY0" fmla="*/ 12315 h 358690"/>
              <a:gd name="connsiteX1" fmla="*/ 177559 w 308187"/>
              <a:gd name="connsiteY1" fmla="*/ 64567 h 358690"/>
              <a:gd name="connsiteX2" fmla="*/ 229810 w 308187"/>
              <a:gd name="connsiteY2" fmla="*/ 103755 h 358690"/>
              <a:gd name="connsiteX3" fmla="*/ 268999 w 308187"/>
              <a:gd name="connsiteY3" fmla="*/ 129881 h 358690"/>
              <a:gd name="connsiteX4" fmla="*/ 308187 w 308187"/>
              <a:gd name="connsiteY4" fmla="*/ 208258 h 358690"/>
              <a:gd name="connsiteX5" fmla="*/ 308187 w 308187"/>
              <a:gd name="connsiteY5" fmla="*/ 351950 h 3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87" h="358690">
                <a:moveTo>
                  <a:pt x="33867" y="12315"/>
                </a:moveTo>
                <a:cubicBezTo>
                  <a:pt x="156406" y="104219"/>
                  <a:pt x="0" y="0"/>
                  <a:pt x="177559" y="64567"/>
                </a:cubicBezTo>
                <a:cubicBezTo>
                  <a:pt x="198019" y="72007"/>
                  <a:pt x="212094" y="91101"/>
                  <a:pt x="229810" y="103755"/>
                </a:cubicBezTo>
                <a:cubicBezTo>
                  <a:pt x="242585" y="112880"/>
                  <a:pt x="255936" y="121172"/>
                  <a:pt x="268999" y="129881"/>
                </a:cubicBezTo>
                <a:cubicBezTo>
                  <a:pt x="282207" y="149693"/>
                  <a:pt x="308187" y="181219"/>
                  <a:pt x="308187" y="208258"/>
                </a:cubicBezTo>
                <a:cubicBezTo>
                  <a:pt x="308187" y="358690"/>
                  <a:pt x="262256" y="306019"/>
                  <a:pt x="308187" y="3519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238105">
            <a:off x="4766991" y="4221381"/>
            <a:ext cx="412690" cy="426171"/>
          </a:xfrm>
          <a:custGeom>
            <a:avLst/>
            <a:gdLst>
              <a:gd name="connsiteX0" fmla="*/ 33867 w 308187"/>
              <a:gd name="connsiteY0" fmla="*/ 12315 h 358690"/>
              <a:gd name="connsiteX1" fmla="*/ 177559 w 308187"/>
              <a:gd name="connsiteY1" fmla="*/ 64567 h 358690"/>
              <a:gd name="connsiteX2" fmla="*/ 229810 w 308187"/>
              <a:gd name="connsiteY2" fmla="*/ 103755 h 358690"/>
              <a:gd name="connsiteX3" fmla="*/ 268999 w 308187"/>
              <a:gd name="connsiteY3" fmla="*/ 129881 h 358690"/>
              <a:gd name="connsiteX4" fmla="*/ 308187 w 308187"/>
              <a:gd name="connsiteY4" fmla="*/ 208258 h 358690"/>
              <a:gd name="connsiteX5" fmla="*/ 308187 w 308187"/>
              <a:gd name="connsiteY5" fmla="*/ 351950 h 3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87" h="358690">
                <a:moveTo>
                  <a:pt x="33867" y="12315"/>
                </a:moveTo>
                <a:cubicBezTo>
                  <a:pt x="156406" y="104219"/>
                  <a:pt x="0" y="0"/>
                  <a:pt x="177559" y="64567"/>
                </a:cubicBezTo>
                <a:cubicBezTo>
                  <a:pt x="198019" y="72007"/>
                  <a:pt x="212094" y="91101"/>
                  <a:pt x="229810" y="103755"/>
                </a:cubicBezTo>
                <a:cubicBezTo>
                  <a:pt x="242585" y="112880"/>
                  <a:pt x="255936" y="121172"/>
                  <a:pt x="268999" y="129881"/>
                </a:cubicBezTo>
                <a:cubicBezTo>
                  <a:pt x="282207" y="149693"/>
                  <a:pt x="308187" y="181219"/>
                  <a:pt x="308187" y="208258"/>
                </a:cubicBezTo>
                <a:cubicBezTo>
                  <a:pt x="308187" y="358690"/>
                  <a:pt x="262256" y="306019"/>
                  <a:pt x="308187" y="3519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4261966">
            <a:off x="4343400" y="4011578"/>
            <a:ext cx="412690" cy="432504"/>
          </a:xfrm>
          <a:custGeom>
            <a:avLst/>
            <a:gdLst>
              <a:gd name="connsiteX0" fmla="*/ 33867 w 308187"/>
              <a:gd name="connsiteY0" fmla="*/ 12315 h 358690"/>
              <a:gd name="connsiteX1" fmla="*/ 177559 w 308187"/>
              <a:gd name="connsiteY1" fmla="*/ 64567 h 358690"/>
              <a:gd name="connsiteX2" fmla="*/ 229810 w 308187"/>
              <a:gd name="connsiteY2" fmla="*/ 103755 h 358690"/>
              <a:gd name="connsiteX3" fmla="*/ 268999 w 308187"/>
              <a:gd name="connsiteY3" fmla="*/ 129881 h 358690"/>
              <a:gd name="connsiteX4" fmla="*/ 308187 w 308187"/>
              <a:gd name="connsiteY4" fmla="*/ 208258 h 358690"/>
              <a:gd name="connsiteX5" fmla="*/ 308187 w 308187"/>
              <a:gd name="connsiteY5" fmla="*/ 351950 h 3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87" h="358690">
                <a:moveTo>
                  <a:pt x="33867" y="12315"/>
                </a:moveTo>
                <a:cubicBezTo>
                  <a:pt x="156406" y="104219"/>
                  <a:pt x="0" y="0"/>
                  <a:pt x="177559" y="64567"/>
                </a:cubicBezTo>
                <a:cubicBezTo>
                  <a:pt x="198019" y="72007"/>
                  <a:pt x="212094" y="91101"/>
                  <a:pt x="229810" y="103755"/>
                </a:cubicBezTo>
                <a:cubicBezTo>
                  <a:pt x="242585" y="112880"/>
                  <a:pt x="255936" y="121172"/>
                  <a:pt x="268999" y="129881"/>
                </a:cubicBezTo>
                <a:cubicBezTo>
                  <a:pt x="282207" y="149693"/>
                  <a:pt x="308187" y="181219"/>
                  <a:pt x="308187" y="208258"/>
                </a:cubicBezTo>
                <a:cubicBezTo>
                  <a:pt x="308187" y="358690"/>
                  <a:pt x="262256" y="306019"/>
                  <a:pt x="308187" y="3519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6495998">
            <a:off x="4705223" y="3933677"/>
            <a:ext cx="412690" cy="432504"/>
          </a:xfrm>
          <a:custGeom>
            <a:avLst/>
            <a:gdLst>
              <a:gd name="connsiteX0" fmla="*/ 33867 w 308187"/>
              <a:gd name="connsiteY0" fmla="*/ 12315 h 358690"/>
              <a:gd name="connsiteX1" fmla="*/ 177559 w 308187"/>
              <a:gd name="connsiteY1" fmla="*/ 64567 h 358690"/>
              <a:gd name="connsiteX2" fmla="*/ 229810 w 308187"/>
              <a:gd name="connsiteY2" fmla="*/ 103755 h 358690"/>
              <a:gd name="connsiteX3" fmla="*/ 268999 w 308187"/>
              <a:gd name="connsiteY3" fmla="*/ 129881 h 358690"/>
              <a:gd name="connsiteX4" fmla="*/ 308187 w 308187"/>
              <a:gd name="connsiteY4" fmla="*/ 208258 h 358690"/>
              <a:gd name="connsiteX5" fmla="*/ 308187 w 308187"/>
              <a:gd name="connsiteY5" fmla="*/ 351950 h 3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87" h="358690">
                <a:moveTo>
                  <a:pt x="33867" y="12315"/>
                </a:moveTo>
                <a:cubicBezTo>
                  <a:pt x="156406" y="104219"/>
                  <a:pt x="0" y="0"/>
                  <a:pt x="177559" y="64567"/>
                </a:cubicBezTo>
                <a:cubicBezTo>
                  <a:pt x="198019" y="72007"/>
                  <a:pt x="212094" y="91101"/>
                  <a:pt x="229810" y="103755"/>
                </a:cubicBezTo>
                <a:cubicBezTo>
                  <a:pt x="242585" y="112880"/>
                  <a:pt x="255936" y="121172"/>
                  <a:pt x="268999" y="129881"/>
                </a:cubicBezTo>
                <a:cubicBezTo>
                  <a:pt x="282207" y="149693"/>
                  <a:pt x="308187" y="181219"/>
                  <a:pt x="308187" y="208258"/>
                </a:cubicBezTo>
                <a:cubicBezTo>
                  <a:pt x="308187" y="358690"/>
                  <a:pt x="262256" y="306019"/>
                  <a:pt x="308187" y="3519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6495998">
            <a:off x="5016687" y="4168219"/>
            <a:ext cx="412690" cy="432504"/>
          </a:xfrm>
          <a:custGeom>
            <a:avLst/>
            <a:gdLst>
              <a:gd name="connsiteX0" fmla="*/ 33867 w 308187"/>
              <a:gd name="connsiteY0" fmla="*/ 12315 h 358690"/>
              <a:gd name="connsiteX1" fmla="*/ 177559 w 308187"/>
              <a:gd name="connsiteY1" fmla="*/ 64567 h 358690"/>
              <a:gd name="connsiteX2" fmla="*/ 229810 w 308187"/>
              <a:gd name="connsiteY2" fmla="*/ 103755 h 358690"/>
              <a:gd name="connsiteX3" fmla="*/ 268999 w 308187"/>
              <a:gd name="connsiteY3" fmla="*/ 129881 h 358690"/>
              <a:gd name="connsiteX4" fmla="*/ 308187 w 308187"/>
              <a:gd name="connsiteY4" fmla="*/ 208258 h 358690"/>
              <a:gd name="connsiteX5" fmla="*/ 308187 w 308187"/>
              <a:gd name="connsiteY5" fmla="*/ 351950 h 3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87" h="358690">
                <a:moveTo>
                  <a:pt x="33867" y="12315"/>
                </a:moveTo>
                <a:cubicBezTo>
                  <a:pt x="156406" y="104219"/>
                  <a:pt x="0" y="0"/>
                  <a:pt x="177559" y="64567"/>
                </a:cubicBezTo>
                <a:cubicBezTo>
                  <a:pt x="198019" y="72007"/>
                  <a:pt x="212094" y="91101"/>
                  <a:pt x="229810" y="103755"/>
                </a:cubicBezTo>
                <a:cubicBezTo>
                  <a:pt x="242585" y="112880"/>
                  <a:pt x="255936" y="121172"/>
                  <a:pt x="268999" y="129881"/>
                </a:cubicBezTo>
                <a:cubicBezTo>
                  <a:pt x="282207" y="149693"/>
                  <a:pt x="308187" y="181219"/>
                  <a:pt x="308187" y="208258"/>
                </a:cubicBezTo>
                <a:cubicBezTo>
                  <a:pt x="308187" y="358690"/>
                  <a:pt x="262256" y="306019"/>
                  <a:pt x="308187" y="3519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0068075">
            <a:off x="4460636" y="4481777"/>
            <a:ext cx="412690" cy="432504"/>
          </a:xfrm>
          <a:custGeom>
            <a:avLst/>
            <a:gdLst>
              <a:gd name="connsiteX0" fmla="*/ 33867 w 308187"/>
              <a:gd name="connsiteY0" fmla="*/ 12315 h 358690"/>
              <a:gd name="connsiteX1" fmla="*/ 177559 w 308187"/>
              <a:gd name="connsiteY1" fmla="*/ 64567 h 358690"/>
              <a:gd name="connsiteX2" fmla="*/ 229810 w 308187"/>
              <a:gd name="connsiteY2" fmla="*/ 103755 h 358690"/>
              <a:gd name="connsiteX3" fmla="*/ 268999 w 308187"/>
              <a:gd name="connsiteY3" fmla="*/ 129881 h 358690"/>
              <a:gd name="connsiteX4" fmla="*/ 308187 w 308187"/>
              <a:gd name="connsiteY4" fmla="*/ 208258 h 358690"/>
              <a:gd name="connsiteX5" fmla="*/ 308187 w 308187"/>
              <a:gd name="connsiteY5" fmla="*/ 351950 h 3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87" h="358690">
                <a:moveTo>
                  <a:pt x="33867" y="12315"/>
                </a:moveTo>
                <a:cubicBezTo>
                  <a:pt x="156406" y="104219"/>
                  <a:pt x="0" y="0"/>
                  <a:pt x="177559" y="64567"/>
                </a:cubicBezTo>
                <a:cubicBezTo>
                  <a:pt x="198019" y="72007"/>
                  <a:pt x="212094" y="91101"/>
                  <a:pt x="229810" y="103755"/>
                </a:cubicBezTo>
                <a:cubicBezTo>
                  <a:pt x="242585" y="112880"/>
                  <a:pt x="255936" y="121172"/>
                  <a:pt x="268999" y="129881"/>
                </a:cubicBezTo>
                <a:cubicBezTo>
                  <a:pt x="282207" y="149693"/>
                  <a:pt x="308187" y="181219"/>
                  <a:pt x="308187" y="208258"/>
                </a:cubicBezTo>
                <a:cubicBezTo>
                  <a:pt x="308187" y="358690"/>
                  <a:pt x="262256" y="306019"/>
                  <a:pt x="308187" y="3519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Hebrews 3:1 – 6</a:t>
            </a:r>
          </a:p>
          <a:p>
            <a:pPr lvl="1"/>
            <a:r>
              <a:rPr lang="en-US" dirty="0" smtClean="0"/>
              <a:t>Looking forward to his great reward</a:t>
            </a:r>
          </a:p>
          <a:p>
            <a:pPr lvl="2"/>
            <a:r>
              <a:rPr lang="en-US" u="sng" dirty="0" smtClean="0"/>
              <a:t>Leading</a:t>
            </a:r>
            <a:r>
              <a:rPr lang="en-US" dirty="0" smtClean="0"/>
              <a:t> Israelites to the Promised land</a:t>
            </a:r>
          </a:p>
          <a:p>
            <a:pPr lvl="2"/>
            <a:r>
              <a:rPr lang="en-US" dirty="0" smtClean="0"/>
              <a:t>Reward of being </a:t>
            </a:r>
            <a:r>
              <a:rPr lang="en-US" u="sng" dirty="0" smtClean="0"/>
              <a:t>faithful</a:t>
            </a:r>
          </a:p>
          <a:p>
            <a:pPr lvl="2"/>
            <a:r>
              <a:rPr lang="en-US" u="sng" dirty="0" smtClean="0"/>
              <a:t>Example</a:t>
            </a:r>
            <a:r>
              <a:rPr lang="en-US" dirty="0" smtClean="0"/>
              <a:t> of truths to be revealed later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Our Example of Moses in Faith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u="sng" dirty="0" smtClean="0"/>
              <a:t>God’s</a:t>
            </a:r>
            <a:r>
              <a:rPr lang="en-US" dirty="0" smtClean="0"/>
              <a:t> way rather than the easy way of least resistance</a:t>
            </a:r>
          </a:p>
          <a:p>
            <a:pPr lvl="1"/>
            <a:r>
              <a:rPr lang="en-US" dirty="0" smtClean="0"/>
              <a:t>Treasures of the world</a:t>
            </a:r>
          </a:p>
          <a:p>
            <a:pPr lvl="1"/>
            <a:r>
              <a:rPr lang="en-US" dirty="0" smtClean="0"/>
              <a:t>Pleasures of sin</a:t>
            </a:r>
          </a:p>
          <a:p>
            <a:r>
              <a:rPr lang="en-US" dirty="0" smtClean="0"/>
              <a:t>Don’t let the </a:t>
            </a:r>
            <a:r>
              <a:rPr lang="en-US" u="sng" dirty="0" smtClean="0"/>
              <a:t>shortcomings</a:t>
            </a:r>
            <a:r>
              <a:rPr lang="en-US" dirty="0" smtClean="0"/>
              <a:t> prevent you from being used of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Hold fast to the </a:t>
            </a:r>
            <a:r>
              <a:rPr lang="en-US" u="sng" dirty="0" smtClean="0"/>
              <a:t>word</a:t>
            </a:r>
            <a:r>
              <a:rPr lang="en-US" dirty="0" smtClean="0"/>
              <a:t> of God beyond the overwhelming circumstances</a:t>
            </a:r>
          </a:p>
          <a:p>
            <a:r>
              <a:rPr lang="en-US" dirty="0" smtClean="0"/>
              <a:t>Keep your eye on the Lord rather than the </a:t>
            </a:r>
            <a:r>
              <a:rPr lang="en-US" u="sng" dirty="0" smtClean="0"/>
              <a:t>opposition</a:t>
            </a:r>
          </a:p>
          <a:p>
            <a:r>
              <a:rPr lang="en-US" dirty="0" smtClean="0"/>
              <a:t>Go for the </a:t>
            </a:r>
            <a:r>
              <a:rPr lang="en-US" u="sng" dirty="0" smtClean="0"/>
              <a:t>eternal</a:t>
            </a:r>
            <a:r>
              <a:rPr lang="en-US" dirty="0" smtClean="0"/>
              <a:t> rewards of faithfulness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Accomplish your great </a:t>
            </a:r>
            <a:r>
              <a:rPr lang="en-US" u="sng" dirty="0" smtClean="0"/>
              <a:t>exploits</a:t>
            </a:r>
            <a:r>
              <a:rPr lang="en-US" dirty="0" smtClean="0"/>
              <a:t> in the Lord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11:24-28 – By Faith</a:t>
            </a:r>
          </a:p>
          <a:p>
            <a:pPr lvl="1"/>
            <a:r>
              <a:rPr lang="en-US" dirty="0" smtClean="0"/>
              <a:t>Moses chose his Hebrew heritage of </a:t>
            </a:r>
            <a:r>
              <a:rPr lang="en-US" u="sng" dirty="0" smtClean="0"/>
              <a:t>oppression</a:t>
            </a:r>
            <a:r>
              <a:rPr lang="en-US" dirty="0" smtClean="0"/>
              <a:t> rather than the sin and treasures of Egypt</a:t>
            </a:r>
          </a:p>
          <a:p>
            <a:pPr lvl="1"/>
            <a:r>
              <a:rPr lang="en-US" dirty="0" smtClean="0"/>
              <a:t>Looking ahead to his great </a:t>
            </a:r>
            <a:r>
              <a:rPr lang="en-US" u="sng" dirty="0" smtClean="0"/>
              <a:t>reward</a:t>
            </a:r>
          </a:p>
          <a:p>
            <a:pPr lvl="1"/>
            <a:r>
              <a:rPr lang="en-US" dirty="0" smtClean="0"/>
              <a:t>Left the land of Egypt – Exodus, eyes on the </a:t>
            </a:r>
            <a:r>
              <a:rPr lang="en-US" u="sng" dirty="0" smtClean="0"/>
              <a:t>Lord</a:t>
            </a:r>
            <a:r>
              <a:rPr lang="en-US" dirty="0" smtClean="0"/>
              <a:t> not on the king of Egypt</a:t>
            </a:r>
          </a:p>
          <a:p>
            <a:pPr lvl="1"/>
            <a:r>
              <a:rPr lang="en-US" dirty="0" smtClean="0"/>
              <a:t>Commanded the people to keep the </a:t>
            </a:r>
            <a:r>
              <a:rPr lang="en-US" u="sng" dirty="0" smtClean="0"/>
              <a:t>Passover</a:t>
            </a:r>
            <a:r>
              <a:rPr lang="en-US" dirty="0" smtClean="0"/>
              <a:t> to deliver their firstborn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Moses, the Deliverer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Exodus 2 - 4 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534400" cy="2667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Moses </a:t>
            </a:r>
            <a:r>
              <a:rPr lang="en-US" u="sng" dirty="0" smtClean="0"/>
              <a:t>killed</a:t>
            </a:r>
            <a:r>
              <a:rPr lang="en-US" dirty="0" smtClean="0"/>
              <a:t> an Egyptian who was beating his fellow Hebrew</a:t>
            </a:r>
          </a:p>
          <a:p>
            <a:pPr lvl="1"/>
            <a:r>
              <a:rPr lang="en-US" dirty="0" smtClean="0"/>
              <a:t>Acts 7:25 “And he supposed that his brethren understood that God was granting them deliverance through him, but they did not understand.”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0"/>
            <a:ext cx="6324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Pharaoh tried to </a:t>
            </a:r>
            <a:r>
              <a:rPr lang="en-US" u="sng" dirty="0" smtClean="0"/>
              <a:t>kill</a:t>
            </a:r>
            <a:r>
              <a:rPr lang="en-US" dirty="0" smtClean="0"/>
              <a:t> Moses</a:t>
            </a:r>
          </a:p>
          <a:p>
            <a:pPr lvl="1"/>
            <a:r>
              <a:rPr lang="en-US" dirty="0" smtClean="0"/>
              <a:t>Moses </a:t>
            </a:r>
            <a:r>
              <a:rPr lang="en-US" u="sng" dirty="0" smtClean="0"/>
              <a:t>fled</a:t>
            </a:r>
            <a:r>
              <a:rPr lang="en-US" dirty="0" smtClean="0"/>
              <a:t> to </a:t>
            </a:r>
            <a:r>
              <a:rPr lang="en-US" dirty="0" err="1" smtClean="0"/>
              <a:t>Midian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God hears the cry of his people</a:t>
            </a:r>
          </a:p>
          <a:p>
            <a:pPr lvl="1"/>
            <a:r>
              <a:rPr lang="en-US" dirty="0" smtClean="0"/>
              <a:t>He remembers his </a:t>
            </a:r>
            <a:r>
              <a:rPr lang="en-US" u="sng" dirty="0" smtClean="0"/>
              <a:t>covenant</a:t>
            </a:r>
          </a:p>
          <a:p>
            <a:pPr lvl="1"/>
            <a:r>
              <a:rPr lang="en-US" dirty="0" smtClean="0"/>
              <a:t>He knew it was </a:t>
            </a:r>
            <a:r>
              <a:rPr lang="en-US" u="sng" dirty="0" smtClean="0"/>
              <a:t>time</a:t>
            </a:r>
            <a:r>
              <a:rPr lang="en-US" dirty="0" smtClean="0"/>
              <a:t> to act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381000"/>
            <a:ext cx="3352800" cy="6172200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He </a:t>
            </a:r>
            <a:r>
              <a:rPr lang="en-US" u="sng" dirty="0" smtClean="0"/>
              <a:t>calls</a:t>
            </a:r>
            <a:r>
              <a:rPr lang="en-US" dirty="0" smtClean="0"/>
              <a:t> Moses to lead the people out of </a:t>
            </a:r>
            <a:r>
              <a:rPr lang="en-US" dirty="0" smtClean="0"/>
              <a:t>Egypt</a:t>
            </a:r>
          </a:p>
          <a:p>
            <a:pPr lvl="1"/>
            <a:r>
              <a:rPr lang="en-US" dirty="0" smtClean="0"/>
              <a:t>Moses </a:t>
            </a:r>
            <a:r>
              <a:rPr lang="en-US" u="sng" dirty="0" smtClean="0"/>
              <a:t>protested</a:t>
            </a:r>
            <a:r>
              <a:rPr lang="en-US" dirty="0" smtClean="0"/>
              <a:t> – who am I?</a:t>
            </a:r>
          </a:p>
          <a:p>
            <a:pPr lvl="1"/>
            <a:r>
              <a:rPr lang="en-US" dirty="0" smtClean="0"/>
              <a:t>Moses </a:t>
            </a:r>
            <a:r>
              <a:rPr lang="en-US" u="sng" dirty="0" smtClean="0"/>
              <a:t>pleaded</a:t>
            </a:r>
            <a:r>
              <a:rPr lang="en-US" dirty="0" smtClean="0"/>
              <a:t> – send someone </a:t>
            </a:r>
            <a:r>
              <a:rPr lang="en-US" dirty="0" smtClean="0"/>
              <a:t>else</a:t>
            </a:r>
            <a:endParaRPr lang="en-US" dirty="0" smtClean="0"/>
          </a:p>
        </p:txBody>
      </p:sp>
      <p:pic>
        <p:nvPicPr>
          <p:cNvPr id="4" name="Picture 3" descr="moses%2520and%2520burning%2520b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8125" cy="68341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2"/>
            <a:r>
              <a:rPr lang="en-US" dirty="0" smtClean="0"/>
              <a:t>Acts </a:t>
            </a:r>
            <a:r>
              <a:rPr lang="en-US" dirty="0" smtClean="0"/>
              <a:t>7:22</a:t>
            </a:r>
            <a:r>
              <a:rPr lang="en-US" b="1" dirty="0" smtClean="0"/>
              <a:t> </a:t>
            </a:r>
            <a:r>
              <a:rPr lang="en-US" dirty="0" smtClean="0"/>
              <a:t>“Moses was educated in all the learning of the Egyptians, and he was a man of power in words and deeds.”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396</Words>
  <Application>Microsoft Office PowerPoint</Application>
  <PresentationFormat>On-screen Show (4:3)</PresentationFormat>
  <Paragraphs>67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Moses’ Faith Choices</vt:lpstr>
      <vt:lpstr>Slide 3</vt:lpstr>
      <vt:lpstr>I. Moses, the Deliverer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II. Keeping the Passover  </vt:lpstr>
      <vt:lpstr>III. The Exodus – Exodus 12 </vt:lpstr>
      <vt:lpstr>Slide 23</vt:lpstr>
      <vt:lpstr>Slide 24</vt:lpstr>
      <vt:lpstr>Slide 25</vt:lpstr>
      <vt:lpstr>Slide 26</vt:lpstr>
      <vt:lpstr>Slide 27</vt:lpstr>
      <vt:lpstr>IV. Our Example of Moses in Faith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165</cp:revision>
  <dcterms:created xsi:type="dcterms:W3CDTF">2010-04-18T00:31:04Z</dcterms:created>
  <dcterms:modified xsi:type="dcterms:W3CDTF">2010-11-28T00:26:55Z</dcterms:modified>
</cp:coreProperties>
</file>