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0" r:id="rId3"/>
    <p:sldId id="265" r:id="rId4"/>
    <p:sldId id="288" r:id="rId5"/>
    <p:sldId id="289" r:id="rId6"/>
    <p:sldId id="290" r:id="rId7"/>
    <p:sldId id="291" r:id="rId8"/>
    <p:sldId id="292" r:id="rId9"/>
    <p:sldId id="293" r:id="rId10"/>
    <p:sldId id="294" r:id="rId11"/>
    <p:sldId id="296" r:id="rId12"/>
    <p:sldId id="256" r:id="rId13"/>
    <p:sldId id="263" r:id="rId14"/>
    <p:sldId id="257" r:id="rId15"/>
    <p:sldId id="287" r:id="rId16"/>
    <p:sldId id="268" r:id="rId17"/>
    <p:sldId id="269" r:id="rId18"/>
    <p:sldId id="270" r:id="rId19"/>
    <p:sldId id="284" r:id="rId20"/>
    <p:sldId id="286" r:id="rId21"/>
    <p:sldId id="297" r:id="rId22"/>
    <p:sldId id="271" r:id="rId23"/>
    <p:sldId id="298" r:id="rId24"/>
    <p:sldId id="299" r:id="rId25"/>
    <p:sldId id="272" r:id="rId26"/>
    <p:sldId id="259" r:id="rId27"/>
    <p:sldId id="277" r:id="rId28"/>
    <p:sldId id="275" r:id="rId29"/>
    <p:sldId id="276" r:id="rId30"/>
    <p:sldId id="278" r:id="rId31"/>
    <p:sldId id="279" r:id="rId32"/>
    <p:sldId id="260" r:id="rId33"/>
    <p:sldId id="280" r:id="rId34"/>
    <p:sldId id="281" r:id="rId35"/>
    <p:sldId id="282"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516" y="-102"/>
      </p:cViewPr>
      <p:guideLst>
        <p:guide orient="horz" pos="2160"/>
        <p:guide pos="2880"/>
      </p:guideLst>
    </p:cSldViewPr>
  </p:slideViewPr>
  <p:outlineViewPr>
    <p:cViewPr>
      <p:scale>
        <a:sx n="33" d="100"/>
        <a:sy n="33" d="100"/>
      </p:scale>
      <p:origin x="0" y="71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11/21/2010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186543" y="914400"/>
            <a:ext cx="6738257" cy="50312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12:1 (TMSB) Do you see what this means—all these pioneers who blazed the way, all these veterans cheering us on? It means we’d better get on with it. Strip down, start running—and never quit! No extra spiritual fat, no parasitic sins.</a:t>
            </a:r>
          </a:p>
          <a:p>
            <a:r>
              <a:rPr lang="en-US" dirty="0" smtClean="0"/>
              <a:t>Hebrews 12:2 (NLT) We do this by keeping our eyes on Jesus, the champion who initiates and perfects our faith. Because of the joy awaiting him, he endured the cross, disregarding its shame. Now he is seated in the place of honor beside God’s throne.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Faith Beyond This Life</a:t>
            </a:r>
            <a:endParaRPr lang="en-US" dirty="0"/>
          </a:p>
        </p:txBody>
      </p:sp>
      <p:sp>
        <p:nvSpPr>
          <p:cNvPr id="3" name="Subtitle 2"/>
          <p:cNvSpPr>
            <a:spLocks noGrp="1"/>
          </p:cNvSpPr>
          <p:nvPr>
            <p:ph type="subTitle" idx="1"/>
          </p:nvPr>
        </p:nvSpPr>
        <p:spPr/>
        <p:txBody>
          <a:bodyPr/>
          <a:lstStyle/>
          <a:p>
            <a:r>
              <a:rPr lang="en-US" dirty="0" smtClean="0"/>
              <a:t>Perfecting Our Faith</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11:22-23</a:t>
            </a:r>
          </a:p>
          <a:p>
            <a:pPr lvl="1"/>
            <a:r>
              <a:rPr lang="en-US" dirty="0" smtClean="0"/>
              <a:t>By faith Joseph</a:t>
            </a:r>
          </a:p>
          <a:p>
            <a:pPr lvl="2"/>
            <a:r>
              <a:rPr lang="en-US" dirty="0" smtClean="0"/>
              <a:t>Confident the people would leave </a:t>
            </a:r>
            <a:r>
              <a:rPr lang="en-US" u="sng" dirty="0" smtClean="0"/>
              <a:t>Egypt</a:t>
            </a:r>
          </a:p>
          <a:p>
            <a:pPr lvl="2"/>
            <a:r>
              <a:rPr lang="en-US" dirty="0" smtClean="0"/>
              <a:t>Commanded them to take his </a:t>
            </a:r>
            <a:r>
              <a:rPr lang="en-US" u="sng" dirty="0" smtClean="0"/>
              <a:t>bones</a:t>
            </a:r>
            <a:r>
              <a:rPr lang="en-US" dirty="0" smtClean="0"/>
              <a:t> with them</a:t>
            </a:r>
          </a:p>
          <a:p>
            <a:pPr lvl="1"/>
            <a:r>
              <a:rPr lang="en-US" dirty="0" smtClean="0"/>
              <a:t>By faith Moses’ parents</a:t>
            </a:r>
          </a:p>
          <a:p>
            <a:pPr lvl="2"/>
            <a:r>
              <a:rPr lang="en-US" u="sng" dirty="0" smtClean="0"/>
              <a:t>Hid</a:t>
            </a:r>
            <a:r>
              <a:rPr lang="en-US" dirty="0" smtClean="0"/>
              <a:t> him when he was born</a:t>
            </a:r>
          </a:p>
          <a:p>
            <a:pPr lvl="2"/>
            <a:r>
              <a:rPr lang="en-US" dirty="0" smtClean="0"/>
              <a:t>Knew God had given them an </a:t>
            </a:r>
            <a:r>
              <a:rPr lang="en-US" u="sng" dirty="0" smtClean="0"/>
              <a:t>unusual</a:t>
            </a:r>
            <a:r>
              <a:rPr lang="en-US" dirty="0" smtClean="0"/>
              <a:t> child</a:t>
            </a:r>
          </a:p>
          <a:p>
            <a:pPr lvl="2"/>
            <a:r>
              <a:rPr lang="en-US" dirty="0" smtClean="0"/>
              <a:t>Not afraid to </a:t>
            </a:r>
            <a:r>
              <a:rPr lang="en-US" u="sng" dirty="0" smtClean="0"/>
              <a:t>disobey</a:t>
            </a:r>
            <a:r>
              <a:rPr lang="en-US" dirty="0" smtClean="0"/>
              <a:t> the king’s command</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The Land of Promise</a:t>
            </a:r>
            <a:endParaRPr lang="en-US" dirty="0"/>
          </a:p>
        </p:txBody>
      </p:sp>
      <p:sp>
        <p:nvSpPr>
          <p:cNvPr id="3" name="Content Placeholder 2"/>
          <p:cNvSpPr>
            <a:spLocks noGrp="1"/>
          </p:cNvSpPr>
          <p:nvPr>
            <p:ph idx="1"/>
          </p:nvPr>
        </p:nvSpPr>
        <p:spPr>
          <a:xfrm>
            <a:off x="3657600" y="1600200"/>
            <a:ext cx="5029200" cy="4525963"/>
          </a:xfrm>
        </p:spPr>
        <p:txBody>
          <a:bodyPr/>
          <a:lstStyle/>
          <a:p>
            <a:r>
              <a:rPr lang="en-US" dirty="0" smtClean="0"/>
              <a:t>Genesis 12:7 – I will give this land to your descendants</a:t>
            </a:r>
          </a:p>
        </p:txBody>
      </p:sp>
      <p:pic>
        <p:nvPicPr>
          <p:cNvPr id="2050" name="Picture 2"/>
          <p:cNvPicPr>
            <a:picLocks noChangeAspect="1" noChangeArrowheads="1"/>
          </p:cNvPicPr>
          <p:nvPr/>
        </p:nvPicPr>
        <p:blipFill>
          <a:blip r:embed="rId2" cstate="print"/>
          <a:srcRect/>
          <a:stretch>
            <a:fillRect/>
          </a:stretch>
        </p:blipFill>
        <p:spPr bwMode="auto">
          <a:xfrm>
            <a:off x="381000" y="1676400"/>
            <a:ext cx="3052763" cy="50246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Genesis 15:13-16</a:t>
            </a:r>
          </a:p>
          <a:p>
            <a:pPr lvl="1"/>
            <a:r>
              <a:rPr lang="en-US" dirty="0" smtClean="0"/>
              <a:t>Your descendants will be </a:t>
            </a:r>
            <a:r>
              <a:rPr lang="en-US" u="sng" dirty="0" smtClean="0"/>
              <a:t>foreigners</a:t>
            </a:r>
            <a:r>
              <a:rPr lang="en-US" dirty="0" smtClean="0"/>
              <a:t> in a strange land</a:t>
            </a:r>
          </a:p>
          <a:p>
            <a:pPr lvl="1"/>
            <a:r>
              <a:rPr lang="en-US" dirty="0" smtClean="0"/>
              <a:t>Oppressed </a:t>
            </a:r>
            <a:r>
              <a:rPr lang="en-US" u="sng" dirty="0" smtClean="0"/>
              <a:t>slaves</a:t>
            </a:r>
            <a:r>
              <a:rPr lang="en-US" dirty="0" smtClean="0"/>
              <a:t> for 400 years</a:t>
            </a:r>
          </a:p>
          <a:p>
            <a:pPr lvl="1"/>
            <a:r>
              <a:rPr lang="en-US" dirty="0" smtClean="0"/>
              <a:t>Return here to this land when Amorites warrant </a:t>
            </a:r>
            <a:r>
              <a:rPr lang="en-US" u="sng" dirty="0" smtClean="0"/>
              <a:t>destruction</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Genesis 50:5 – </a:t>
            </a:r>
            <a:r>
              <a:rPr lang="en-US" u="sng" dirty="0" smtClean="0"/>
              <a:t>Jacob’s</a:t>
            </a:r>
            <a:r>
              <a:rPr lang="en-US" dirty="0" smtClean="0"/>
              <a:t> body to be buried in Canaan</a:t>
            </a:r>
          </a:p>
          <a:p>
            <a:r>
              <a:rPr lang="en-US" dirty="0" smtClean="0"/>
              <a:t>Genesis 50:22-26</a:t>
            </a:r>
          </a:p>
          <a:p>
            <a:pPr lvl="1"/>
            <a:r>
              <a:rPr lang="en-US" dirty="0" smtClean="0"/>
              <a:t>God will lead you out of this land back to the </a:t>
            </a:r>
            <a:r>
              <a:rPr lang="en-US" u="sng" dirty="0" smtClean="0"/>
              <a:t>promised</a:t>
            </a:r>
            <a:r>
              <a:rPr lang="en-US" dirty="0" smtClean="0"/>
              <a:t> land</a:t>
            </a:r>
          </a:p>
          <a:p>
            <a:pPr lvl="1"/>
            <a:r>
              <a:rPr lang="en-US" dirty="0" smtClean="0"/>
              <a:t>Take my </a:t>
            </a:r>
            <a:r>
              <a:rPr lang="en-US" u="sng" dirty="0" smtClean="0"/>
              <a:t>bones</a:t>
            </a:r>
            <a:r>
              <a:rPr lang="en-US" dirty="0" smtClean="0"/>
              <a:t> with you</a:t>
            </a:r>
          </a:p>
          <a:p>
            <a:r>
              <a:rPr lang="en-US" dirty="0" smtClean="0"/>
              <a:t>Exodus 13:17-19 – When Pharaoh let the people go </a:t>
            </a:r>
            <a:r>
              <a:rPr lang="en-US" u="sng" dirty="0" smtClean="0"/>
              <a:t>Moses</a:t>
            </a:r>
            <a:r>
              <a:rPr lang="en-US" dirty="0" smtClean="0"/>
              <a:t> took Joseph’s bones with him</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172200"/>
          </a:xfrm>
        </p:spPr>
        <p:txBody>
          <a:bodyPr>
            <a:normAutofit/>
          </a:bodyPr>
          <a:lstStyle/>
          <a:p>
            <a:r>
              <a:rPr lang="en-US" dirty="0" smtClean="0"/>
              <a:t>Joshua 24:32 The bones of Joseph, which the Israelites had brought along with them when they left Egypt, were buried at </a:t>
            </a:r>
            <a:r>
              <a:rPr lang="en-US" dirty="0" err="1" smtClean="0"/>
              <a:t>Shechem</a:t>
            </a:r>
            <a:r>
              <a:rPr lang="en-US" dirty="0" smtClean="0"/>
              <a:t>, in the parcel of ground Jacob had bought from the sons of </a:t>
            </a:r>
            <a:r>
              <a:rPr lang="en-US" dirty="0" err="1" smtClean="0"/>
              <a:t>Hamor</a:t>
            </a:r>
            <a:r>
              <a:rPr lang="en-US" dirty="0" smtClean="0"/>
              <a:t> for 100 pieces of silver. This land was located in the territory allotted to the descendants of Joseph.</a:t>
            </a:r>
          </a:p>
        </p:txBody>
      </p:sp>
      <p:pic>
        <p:nvPicPr>
          <p:cNvPr id="4" name="Picture 2"/>
          <p:cNvPicPr>
            <a:picLocks noChangeAspect="1" noChangeArrowheads="1"/>
          </p:cNvPicPr>
          <p:nvPr/>
        </p:nvPicPr>
        <p:blipFill>
          <a:blip r:embed="rId2" cstate="print"/>
          <a:srcRect t="14746"/>
          <a:stretch>
            <a:fillRect/>
          </a:stretch>
        </p:blipFill>
        <p:spPr bwMode="auto">
          <a:xfrm>
            <a:off x="1981200" y="3581400"/>
            <a:ext cx="5775506"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Philippians 3:17-21</a:t>
            </a:r>
          </a:p>
          <a:p>
            <a:pPr lvl="1"/>
            <a:r>
              <a:rPr lang="en-US" dirty="0" smtClean="0"/>
              <a:t>Many think only about their life here on this </a:t>
            </a:r>
            <a:r>
              <a:rPr lang="en-US" u="sng" dirty="0" smtClean="0"/>
              <a:t>earth</a:t>
            </a:r>
          </a:p>
          <a:p>
            <a:pPr lvl="1"/>
            <a:r>
              <a:rPr lang="en-US" dirty="0" smtClean="0"/>
              <a:t>But we are citizens of </a:t>
            </a:r>
            <a:r>
              <a:rPr lang="en-US" u="sng" dirty="0" smtClean="0"/>
              <a:t>heaven</a:t>
            </a:r>
            <a:r>
              <a:rPr lang="en-US" dirty="0" smtClean="0"/>
              <a:t> where Jesus lives</a:t>
            </a:r>
          </a:p>
          <a:p>
            <a:pPr lvl="1"/>
            <a:r>
              <a:rPr lang="en-US" dirty="0" smtClean="0"/>
              <a:t>The </a:t>
            </a:r>
            <a:r>
              <a:rPr lang="en-US" u="sng" dirty="0" smtClean="0"/>
              <a:t>believers</a:t>
            </a:r>
            <a:r>
              <a:rPr lang="en-US" dirty="0" smtClean="0"/>
              <a:t> promised </a:t>
            </a:r>
            <a:r>
              <a:rPr lang="en-US" dirty="0" smtClean="0"/>
              <a:t>land</a:t>
            </a:r>
            <a:endParaRPr lang="en-US" dirty="0" smtClean="0"/>
          </a:p>
          <a:p>
            <a:pPr lvl="1"/>
            <a:r>
              <a:rPr lang="en-US" dirty="0" smtClean="0"/>
              <a:t>He will take our mortal bodies and </a:t>
            </a:r>
            <a:r>
              <a:rPr lang="en-US" u="sng" dirty="0" smtClean="0"/>
              <a:t>change</a:t>
            </a:r>
            <a:r>
              <a:rPr lang="en-US" dirty="0" smtClean="0"/>
              <a:t> them into bodies like his own</a:t>
            </a:r>
          </a:p>
          <a:p>
            <a:pPr lvl="1"/>
            <a:r>
              <a:rPr lang="en-US" dirty="0" smtClean="0"/>
              <a:t>FAITH </a:t>
            </a:r>
            <a:r>
              <a:rPr lang="en-US" u="sng" dirty="0" smtClean="0"/>
              <a:t>BEYOND</a:t>
            </a:r>
            <a:r>
              <a:rPr lang="en-US" dirty="0" smtClean="0"/>
              <a:t> THIS LIFE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Defying Oppression  </a:t>
            </a:r>
            <a:endParaRPr lang="en-US" dirty="0"/>
          </a:p>
        </p:txBody>
      </p:sp>
      <p:sp>
        <p:nvSpPr>
          <p:cNvPr id="3" name="Content Placeholder 2"/>
          <p:cNvSpPr>
            <a:spLocks noGrp="1"/>
          </p:cNvSpPr>
          <p:nvPr>
            <p:ph idx="1"/>
          </p:nvPr>
        </p:nvSpPr>
        <p:spPr/>
        <p:txBody>
          <a:bodyPr>
            <a:noAutofit/>
          </a:bodyPr>
          <a:lstStyle/>
          <a:p>
            <a:pPr lvl="1"/>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6172200"/>
          </a:xfrm>
        </p:spPr>
        <p:txBody>
          <a:bodyPr/>
          <a:lstStyle/>
          <a:p>
            <a:r>
              <a:rPr lang="en-US" dirty="0" smtClean="0"/>
              <a:t>Exodus 1 – Israelites oppressed in Egypt</a:t>
            </a:r>
          </a:p>
          <a:p>
            <a:pPr lvl="1"/>
            <a:r>
              <a:rPr lang="en-US" dirty="0" smtClean="0"/>
              <a:t>Joseph and brothers </a:t>
            </a:r>
            <a:r>
              <a:rPr lang="en-US" u="sng" dirty="0" smtClean="0"/>
              <a:t>die</a:t>
            </a:r>
          </a:p>
          <a:p>
            <a:pPr lvl="1"/>
            <a:r>
              <a:rPr lang="en-US" dirty="0" smtClean="0"/>
              <a:t>Descendants multiply and become </a:t>
            </a:r>
            <a:r>
              <a:rPr lang="en-US" u="sng" dirty="0" smtClean="0"/>
              <a:t>powerful</a:t>
            </a:r>
          </a:p>
          <a:p>
            <a:pPr lvl="1"/>
            <a:r>
              <a:rPr lang="en-US" dirty="0" smtClean="0"/>
              <a:t>Oppressive </a:t>
            </a:r>
            <a:r>
              <a:rPr lang="en-US" u="sng" dirty="0" smtClean="0"/>
              <a:t>slavery</a:t>
            </a:r>
            <a:r>
              <a:rPr lang="en-US" dirty="0" smtClean="0"/>
              <a:t> by the Egyptians</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04800" y="2138363"/>
            <a:ext cx="8455378" cy="47958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381000"/>
            <a:ext cx="3581400" cy="6172200"/>
          </a:xfrm>
        </p:spPr>
        <p:txBody>
          <a:bodyPr/>
          <a:lstStyle/>
          <a:p>
            <a:pPr lvl="1"/>
            <a:r>
              <a:rPr lang="en-US" dirty="0" smtClean="0"/>
              <a:t>King orders </a:t>
            </a:r>
            <a:r>
              <a:rPr lang="en-US" u="sng" dirty="0" smtClean="0"/>
              <a:t>death</a:t>
            </a:r>
            <a:r>
              <a:rPr lang="en-US" dirty="0" smtClean="0"/>
              <a:t> to newborn boys</a:t>
            </a:r>
          </a:p>
          <a:p>
            <a:pPr lvl="1"/>
            <a:r>
              <a:rPr lang="en-US" dirty="0" smtClean="0"/>
              <a:t>Midwives fear </a:t>
            </a:r>
            <a:r>
              <a:rPr lang="en-US" u="sng" dirty="0" smtClean="0"/>
              <a:t>God</a:t>
            </a:r>
            <a:r>
              <a:rPr lang="en-US" dirty="0" smtClean="0"/>
              <a:t> – refuse to obey the king</a:t>
            </a:r>
          </a:p>
        </p:txBody>
      </p:sp>
      <p:pic>
        <p:nvPicPr>
          <p:cNvPr id="4099" name="Picture 3"/>
          <p:cNvPicPr>
            <a:picLocks noChangeAspect="1" noChangeArrowheads="1"/>
          </p:cNvPicPr>
          <p:nvPr/>
        </p:nvPicPr>
        <p:blipFill>
          <a:blip r:embed="rId2" cstate="print"/>
          <a:srcRect/>
          <a:stretch>
            <a:fillRect/>
          </a:stretch>
        </p:blipFill>
        <p:spPr bwMode="auto">
          <a:xfrm>
            <a:off x="0" y="0"/>
            <a:ext cx="5443496" cy="6629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Exodus 2 – the birth of Moses</a:t>
            </a:r>
          </a:p>
          <a:p>
            <a:pPr lvl="1"/>
            <a:r>
              <a:rPr lang="en-US" dirty="0" smtClean="0"/>
              <a:t>By faith Moses’ parents hid him when he was born</a:t>
            </a:r>
          </a:p>
          <a:p>
            <a:pPr lvl="2"/>
            <a:r>
              <a:rPr lang="en-US" dirty="0" err="1" smtClean="0"/>
              <a:t>Amram</a:t>
            </a:r>
            <a:r>
              <a:rPr lang="en-US" dirty="0" smtClean="0"/>
              <a:t> and </a:t>
            </a:r>
            <a:r>
              <a:rPr lang="en-US" dirty="0" err="1" smtClean="0"/>
              <a:t>Jochebed</a:t>
            </a:r>
            <a:r>
              <a:rPr lang="en-US" dirty="0" smtClean="0"/>
              <a:t> (Exodus 6:20)</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495800" cy="6172200"/>
          </a:xfrm>
        </p:spPr>
        <p:txBody>
          <a:bodyPr/>
          <a:lstStyle/>
          <a:p>
            <a:pPr lvl="1"/>
            <a:r>
              <a:rPr lang="en-US" u="sng" dirty="0" smtClean="0"/>
              <a:t>Entrusting</a:t>
            </a:r>
            <a:r>
              <a:rPr lang="en-US" dirty="0" smtClean="0"/>
              <a:t> him to God</a:t>
            </a:r>
          </a:p>
          <a:p>
            <a:pPr lvl="2"/>
            <a:r>
              <a:rPr lang="en-US" dirty="0" smtClean="0"/>
              <a:t>Placing him in the </a:t>
            </a:r>
            <a:r>
              <a:rPr lang="en-US" u="sng" dirty="0" smtClean="0"/>
              <a:t>river</a:t>
            </a:r>
          </a:p>
          <a:p>
            <a:pPr lvl="2"/>
            <a:r>
              <a:rPr lang="en-US" dirty="0" smtClean="0"/>
              <a:t>Watched by </a:t>
            </a:r>
            <a:r>
              <a:rPr lang="en-US" u="sng" dirty="0" smtClean="0"/>
              <a:t>Miriam</a:t>
            </a:r>
          </a:p>
          <a:p>
            <a:endParaRPr lang="en-US" dirty="0"/>
          </a:p>
        </p:txBody>
      </p:sp>
      <p:pic>
        <p:nvPicPr>
          <p:cNvPr id="5124" name="Picture 4"/>
          <p:cNvPicPr>
            <a:picLocks noChangeAspect="1" noChangeArrowheads="1"/>
          </p:cNvPicPr>
          <p:nvPr/>
        </p:nvPicPr>
        <p:blipFill>
          <a:blip r:embed="rId2" cstate="print"/>
          <a:srcRect/>
          <a:stretch>
            <a:fillRect/>
          </a:stretch>
        </p:blipFill>
        <p:spPr bwMode="auto">
          <a:xfrm>
            <a:off x="4800600" y="44759"/>
            <a:ext cx="4267200" cy="67370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Adopted by the </a:t>
            </a:r>
            <a:r>
              <a:rPr lang="en-US" u="sng" dirty="0" smtClean="0"/>
              <a:t>princess</a:t>
            </a:r>
            <a:r>
              <a:rPr lang="en-US" dirty="0" smtClean="0"/>
              <a:t> – Pharaoh’s daughter</a:t>
            </a:r>
          </a:p>
          <a:p>
            <a:pPr lvl="1"/>
            <a:r>
              <a:rPr lang="en-US" dirty="0" smtClean="0"/>
              <a:t>Named Moses – </a:t>
            </a:r>
            <a:r>
              <a:rPr lang="en-US" u="sng" dirty="0" smtClean="0"/>
              <a:t>Drawn forth</a:t>
            </a:r>
          </a:p>
        </p:txBody>
      </p:sp>
      <p:pic>
        <p:nvPicPr>
          <p:cNvPr id="6146" name="Picture 2"/>
          <p:cNvPicPr>
            <a:picLocks noChangeAspect="1" noChangeArrowheads="1"/>
          </p:cNvPicPr>
          <p:nvPr/>
        </p:nvPicPr>
        <p:blipFill>
          <a:blip r:embed="rId2" cstate="print"/>
          <a:srcRect/>
          <a:stretch>
            <a:fillRect/>
          </a:stretch>
        </p:blipFill>
        <p:spPr bwMode="auto">
          <a:xfrm>
            <a:off x="1218697" y="1604963"/>
            <a:ext cx="6934703" cy="5253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http://www.youtube.com/watch?v=RXNaZIGdk2Q</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III. The Tension of Submission or Defiance   </a:t>
            </a:r>
            <a:endParaRPr lang="en-US" sz="32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Submission</a:t>
            </a:r>
          </a:p>
          <a:p>
            <a:pPr lvl="1"/>
            <a:r>
              <a:rPr lang="en-US" u="sng" dirty="0" smtClean="0"/>
              <a:t>Civil</a:t>
            </a:r>
            <a:r>
              <a:rPr lang="en-US" dirty="0" smtClean="0"/>
              <a:t> authorities – Romans 13:1-6</a:t>
            </a:r>
          </a:p>
          <a:p>
            <a:pPr lvl="1"/>
            <a:r>
              <a:rPr lang="en-US" u="sng" dirty="0" smtClean="0"/>
              <a:t>IRS</a:t>
            </a:r>
            <a:r>
              <a:rPr lang="en-US" dirty="0" smtClean="0"/>
              <a:t> – Romans 13:6-7; Matthew 22:17-21</a:t>
            </a:r>
          </a:p>
          <a:p>
            <a:pPr lvl="1"/>
            <a:r>
              <a:rPr lang="en-US" u="sng" dirty="0" smtClean="0"/>
              <a:t>Husbands</a:t>
            </a:r>
            <a:r>
              <a:rPr lang="en-US" dirty="0" smtClean="0"/>
              <a:t> and wives – Ephesians 5:21-25</a:t>
            </a:r>
          </a:p>
          <a:p>
            <a:pPr lvl="1"/>
            <a:r>
              <a:rPr lang="en-US" u="sng" dirty="0" smtClean="0"/>
              <a:t>Parents</a:t>
            </a:r>
            <a:r>
              <a:rPr lang="en-US" dirty="0" smtClean="0"/>
              <a:t> – Ephesians 6:1</a:t>
            </a:r>
          </a:p>
          <a:p>
            <a:pPr lvl="1"/>
            <a:r>
              <a:rPr lang="en-US" u="sng" dirty="0" smtClean="0"/>
              <a:t>Spiritual</a:t>
            </a:r>
            <a:r>
              <a:rPr lang="en-US" dirty="0" smtClean="0"/>
              <a:t> leaders – Hebrews 13:17</a:t>
            </a:r>
          </a:p>
          <a:p>
            <a:pPr lvl="1"/>
            <a:r>
              <a:rPr lang="en-US" dirty="0" smtClean="0"/>
              <a:t>Earthly </a:t>
            </a:r>
            <a:r>
              <a:rPr lang="en-US" u="sng" dirty="0" smtClean="0"/>
              <a:t>masters</a:t>
            </a:r>
            <a:r>
              <a:rPr lang="en-US" dirty="0" smtClean="0"/>
              <a:t> – Colossians 3:22</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Defiance</a:t>
            </a:r>
          </a:p>
          <a:p>
            <a:pPr lvl="1"/>
            <a:r>
              <a:rPr lang="en-US" dirty="0" smtClean="0"/>
              <a:t>Hebrew </a:t>
            </a:r>
            <a:r>
              <a:rPr lang="en-US" u="sng" dirty="0" smtClean="0"/>
              <a:t>midwives</a:t>
            </a:r>
            <a:r>
              <a:rPr lang="en-US" dirty="0" smtClean="0"/>
              <a:t> – Exodus 1</a:t>
            </a:r>
          </a:p>
          <a:p>
            <a:pPr lvl="1"/>
            <a:r>
              <a:rPr lang="en-US" dirty="0" smtClean="0"/>
              <a:t>Moses’ </a:t>
            </a:r>
            <a:r>
              <a:rPr lang="en-US" u="sng" dirty="0" smtClean="0"/>
              <a:t>parents</a:t>
            </a:r>
            <a:r>
              <a:rPr lang="en-US" dirty="0" smtClean="0"/>
              <a:t> – Exodus 2</a:t>
            </a:r>
          </a:p>
          <a:p>
            <a:pPr lvl="1"/>
            <a:r>
              <a:rPr lang="en-US" dirty="0" smtClean="0"/>
              <a:t>Three </a:t>
            </a:r>
            <a:r>
              <a:rPr lang="en-US" u="sng" dirty="0" smtClean="0"/>
              <a:t>Hebrew</a:t>
            </a:r>
            <a:r>
              <a:rPr lang="en-US" dirty="0" smtClean="0"/>
              <a:t> boys – Daniel 3</a:t>
            </a:r>
          </a:p>
          <a:p>
            <a:pPr lvl="1"/>
            <a:r>
              <a:rPr lang="en-US" u="sng" dirty="0" smtClean="0"/>
              <a:t>Daniel</a:t>
            </a:r>
            <a:r>
              <a:rPr lang="en-US" dirty="0" smtClean="0"/>
              <a:t> – Daniel 6</a:t>
            </a:r>
          </a:p>
          <a:p>
            <a:pPr lvl="1"/>
            <a:r>
              <a:rPr lang="en-US" u="sng" dirty="0" smtClean="0"/>
              <a:t>Disciples</a:t>
            </a:r>
            <a:r>
              <a:rPr lang="en-US" dirty="0" smtClean="0"/>
              <a:t> – Acts 4:13-22</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litmus test of submission or defiance – the </a:t>
            </a:r>
            <a:r>
              <a:rPr lang="en-US" u="sng" dirty="0" smtClean="0"/>
              <a:t>fear of God</a:t>
            </a:r>
            <a:r>
              <a:rPr lang="en-US" dirty="0" smtClean="0"/>
              <a:t> - If what is right with </a:t>
            </a:r>
            <a:r>
              <a:rPr lang="en-US" u="sng" dirty="0" smtClean="0"/>
              <a:t>God</a:t>
            </a:r>
            <a:r>
              <a:rPr lang="en-US" dirty="0" smtClean="0"/>
              <a:t> goes against the requirements of those in </a:t>
            </a:r>
            <a:r>
              <a:rPr lang="en-US" u="sng" dirty="0" smtClean="0"/>
              <a:t>authority</a:t>
            </a:r>
            <a:r>
              <a:rPr lang="en-US" dirty="0" smtClean="0"/>
              <a:t> – choose </a:t>
            </a:r>
            <a:r>
              <a:rPr lang="en-US" u="sng" dirty="0" smtClean="0"/>
              <a:t>God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828800" y="0"/>
            <a:ext cx="596646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Understand there may be </a:t>
            </a:r>
            <a:r>
              <a:rPr lang="en-US" u="sng" dirty="0" smtClean="0"/>
              <a:t>consequences</a:t>
            </a:r>
            <a:endParaRPr lang="en-US" u="sng" dirty="0"/>
          </a:p>
          <a:p>
            <a:pPr lvl="1"/>
            <a:r>
              <a:rPr lang="en-US" dirty="0" smtClean="0"/>
              <a:t>Hebrews 11:35-38</a:t>
            </a:r>
          </a:p>
          <a:p>
            <a:pPr lvl="1"/>
            <a:r>
              <a:rPr lang="en-US" u="sng" dirty="0" smtClean="0"/>
              <a:t>FAITH</a:t>
            </a:r>
            <a:r>
              <a:rPr lang="en-US" dirty="0" smtClean="0"/>
              <a:t> BEYOND THIS LIFE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133600" y="0"/>
            <a:ext cx="523726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09800" y="0"/>
            <a:ext cx="460057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38200" y="0"/>
            <a:ext cx="7988439"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0" y="73264"/>
            <a:ext cx="7086600" cy="67847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5380</TotalTime>
  <Words>546</Words>
  <Application>Microsoft Office PowerPoint</Application>
  <PresentationFormat>On-screen Show (4:3)</PresentationFormat>
  <Paragraphs>65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Faith Beyond This Life</vt:lpstr>
      <vt:lpstr>Slide 13</vt:lpstr>
      <vt:lpstr>I. The Land of Promise</vt:lpstr>
      <vt:lpstr>Slide 15</vt:lpstr>
      <vt:lpstr>Slide 16</vt:lpstr>
      <vt:lpstr>Slide 17</vt:lpstr>
      <vt:lpstr>Slide 18</vt:lpstr>
      <vt:lpstr>II. Defying Oppression  </vt:lpstr>
      <vt:lpstr>Slide 20</vt:lpstr>
      <vt:lpstr>Slide 21</vt:lpstr>
      <vt:lpstr>Slide 22</vt:lpstr>
      <vt:lpstr>Slide 23</vt:lpstr>
      <vt:lpstr>Slide 24</vt:lpstr>
      <vt:lpstr>Slide 25</vt:lpstr>
      <vt:lpstr>III. The Tension of Submission or Defiance   </vt:lpstr>
      <vt:lpstr>Slide 27</vt:lpstr>
      <vt:lpstr>Slide 28</vt:lpstr>
      <vt:lpstr>Slide 29</vt:lpstr>
      <vt:lpstr>Slide 30</vt:lpstr>
      <vt:lpstr>Slide 31</vt:lpstr>
      <vt:lpstr>IV. </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122</cp:revision>
  <dcterms:created xsi:type="dcterms:W3CDTF">2010-04-18T00:31:04Z</dcterms:created>
  <dcterms:modified xsi:type="dcterms:W3CDTF">2010-11-21T12:37:35Z</dcterms:modified>
</cp:coreProperties>
</file>