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5" r:id="rId2"/>
    <p:sldId id="285" r:id="rId3"/>
    <p:sldId id="256" r:id="rId4"/>
    <p:sldId id="263" r:id="rId5"/>
    <p:sldId id="257" r:id="rId6"/>
    <p:sldId id="265" r:id="rId7"/>
    <p:sldId id="269" r:id="rId8"/>
    <p:sldId id="290" r:id="rId9"/>
    <p:sldId id="298" r:id="rId10"/>
    <p:sldId id="273" r:id="rId11"/>
    <p:sldId id="270" r:id="rId12"/>
    <p:sldId id="284" r:id="rId13"/>
    <p:sldId id="291" r:id="rId14"/>
    <p:sldId id="292" r:id="rId15"/>
    <p:sldId id="293" r:id="rId16"/>
    <p:sldId id="279" r:id="rId17"/>
    <p:sldId id="297" r:id="rId18"/>
    <p:sldId id="259" r:id="rId19"/>
    <p:sldId id="276" r:id="rId20"/>
    <p:sldId id="280" r:id="rId21"/>
    <p:sldId id="278" r:id="rId22"/>
    <p:sldId id="277" r:id="rId23"/>
    <p:sldId id="275" r:id="rId24"/>
    <p:sldId id="281" r:id="rId25"/>
    <p:sldId id="260"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48"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34B06-101A-442B-A489-F920A94FF0C3}" type="datetimeFigureOut">
              <a:rPr lang="en-US" smtClean="0"/>
              <a:pPr/>
              <a:t>11/14/2010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DC41D-1021-412B-964E-8A5D8153A3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0DC41D-1021-412B-964E-8A5D8153A370}"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11/14/2010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God had determined the matter at </a:t>
            </a:r>
            <a:r>
              <a:rPr lang="en-US" u="sng" dirty="0" smtClean="0"/>
              <a:t>birth</a:t>
            </a:r>
          </a:p>
          <a:p>
            <a:r>
              <a:rPr lang="en-US" dirty="0" smtClean="0"/>
              <a:t>Hebrews 12:16 - 17</a:t>
            </a:r>
            <a:r>
              <a:rPr lang="en-US" b="1" dirty="0" smtClean="0"/>
              <a:t> </a:t>
            </a:r>
            <a:r>
              <a:rPr lang="en-US" baseline="30000" dirty="0" smtClean="0"/>
              <a:t>16</a:t>
            </a:r>
            <a:r>
              <a:rPr lang="en-US" dirty="0" smtClean="0"/>
              <a:t>Make sure that no one is immoral or godless like Esau, who traded his birthright as the firstborn son for a single meal.  </a:t>
            </a:r>
            <a:r>
              <a:rPr lang="en-US" baseline="30000" dirty="0" smtClean="0"/>
              <a:t>17</a:t>
            </a:r>
            <a:r>
              <a:rPr lang="en-US" dirty="0" smtClean="0"/>
              <a:t>You know that afterward, when he wanted his father’s blessing, he was rejected. It was too late for repentance, even though he begged with bitter tears.</a:t>
            </a:r>
            <a:endParaRPr lang="en-US" u="sng"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9:10-16</a:t>
            </a:r>
          </a:p>
          <a:p>
            <a:pPr lvl="1"/>
            <a:r>
              <a:rPr lang="en-US" dirty="0" smtClean="0"/>
              <a:t>Before they were born </a:t>
            </a:r>
            <a:r>
              <a:rPr lang="en-US" dirty="0" err="1" smtClean="0"/>
              <a:t>Rebekah</a:t>
            </a:r>
            <a:r>
              <a:rPr lang="en-US" dirty="0" smtClean="0"/>
              <a:t> received a message from </a:t>
            </a:r>
            <a:r>
              <a:rPr lang="en-US" u="sng" dirty="0" smtClean="0"/>
              <a:t>God</a:t>
            </a:r>
            <a:r>
              <a:rPr lang="en-US" dirty="0" smtClean="0"/>
              <a:t> that the older would serve the younger</a:t>
            </a:r>
          </a:p>
          <a:p>
            <a:pPr lvl="1"/>
            <a:r>
              <a:rPr lang="en-US" dirty="0" smtClean="0"/>
              <a:t>God loved Jacob but </a:t>
            </a:r>
            <a:r>
              <a:rPr lang="en-US" u="sng" dirty="0" smtClean="0"/>
              <a:t>rejected</a:t>
            </a:r>
            <a:r>
              <a:rPr lang="en-US" dirty="0" smtClean="0"/>
              <a:t> Esau (quote from Malachi 1:2-3)  </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 Blessing Joseph’s Sons  </a:t>
            </a:r>
            <a:endParaRPr lang="en-US"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172200"/>
          </a:xfrm>
        </p:spPr>
        <p:txBody>
          <a:bodyPr/>
          <a:lstStyle/>
          <a:p>
            <a:r>
              <a:rPr lang="en-US" dirty="0" smtClean="0"/>
              <a:t>By faith Jacob blessed each of Joseph sons</a:t>
            </a:r>
          </a:p>
          <a:p>
            <a:r>
              <a:rPr lang="en-US" dirty="0" smtClean="0"/>
              <a:t>Genesis 48</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05543" y="1371600"/>
            <a:ext cx="7347857" cy="5486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Joseph’s sons adopted as Jacob’s </a:t>
            </a:r>
            <a:r>
              <a:rPr lang="en-US" u="sng" dirty="0" smtClean="0"/>
              <a:t>own</a:t>
            </a:r>
            <a:endParaRPr lang="en-US" dirty="0" smtClean="0"/>
          </a:p>
          <a:p>
            <a:pPr lvl="1"/>
            <a:r>
              <a:rPr lang="en-US" dirty="0" smtClean="0"/>
              <a:t>God has let me see not only your face, but your </a:t>
            </a:r>
            <a:r>
              <a:rPr lang="en-US" u="sng" dirty="0" smtClean="0"/>
              <a:t>children</a:t>
            </a:r>
            <a:r>
              <a:rPr lang="en-US" dirty="0" smtClean="0"/>
              <a:t> too</a:t>
            </a:r>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6172200"/>
          </a:xfrm>
        </p:spPr>
        <p:txBody>
          <a:bodyPr/>
          <a:lstStyle/>
          <a:p>
            <a:pPr lvl="1"/>
            <a:r>
              <a:rPr lang="en-US" dirty="0" smtClean="0"/>
              <a:t>The </a:t>
            </a:r>
            <a:r>
              <a:rPr lang="en-US" dirty="0" err="1" smtClean="0"/>
              <a:t>criss</a:t>
            </a:r>
            <a:r>
              <a:rPr lang="en-US" dirty="0" smtClean="0"/>
              <a:t>-cross blessing vs. the </a:t>
            </a:r>
            <a:r>
              <a:rPr lang="en-US" u="sng" dirty="0" smtClean="0"/>
              <a:t>firstborn</a:t>
            </a:r>
          </a:p>
          <a:p>
            <a:pPr lvl="1"/>
            <a:r>
              <a:rPr lang="en-US" dirty="0" smtClean="0"/>
              <a:t>Jacob put Ephraim </a:t>
            </a:r>
            <a:r>
              <a:rPr lang="en-US" u="sng" dirty="0" smtClean="0"/>
              <a:t>ahead</a:t>
            </a:r>
            <a:r>
              <a:rPr lang="en-US" dirty="0" smtClean="0"/>
              <a:t> of Manasseh</a:t>
            </a:r>
          </a:p>
          <a:p>
            <a:pPr lvl="1"/>
            <a:r>
              <a:rPr lang="en-US" dirty="0" smtClean="0"/>
              <a:t>Speaks to the </a:t>
            </a:r>
            <a:r>
              <a:rPr lang="en-US" u="sng" dirty="0" smtClean="0"/>
              <a:t>sovereignty</a:t>
            </a:r>
            <a:r>
              <a:rPr lang="en-US" dirty="0" smtClean="0"/>
              <a:t> of God</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1826768"/>
            <a:ext cx="6738257" cy="50312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Galatians 3:13 - 14</a:t>
            </a:r>
            <a:r>
              <a:rPr lang="en-US" b="1" dirty="0" smtClean="0"/>
              <a:t> </a:t>
            </a:r>
            <a:r>
              <a:rPr lang="en-US" baseline="30000" dirty="0" smtClean="0"/>
              <a:t>13</a:t>
            </a:r>
            <a:r>
              <a:rPr lang="en-US" dirty="0" smtClean="0"/>
              <a:t>But Christ has rescued us from the curse pronounced by the law. When he was hung on the cross, he took upon himself the curse for our wrongdoing. For it is written in the Scriptures, “Cursed is everyone who is hung on a tree.”  </a:t>
            </a:r>
            <a:r>
              <a:rPr lang="en-US" baseline="30000" dirty="0" smtClean="0"/>
              <a:t>14</a:t>
            </a:r>
            <a:r>
              <a:rPr lang="en-US" dirty="0" smtClean="0"/>
              <a:t>Through Christ Jesus, God has blessed the Gentiles with the same blessing he promised to Abraham, so that we who are believers might receive the promised Holy Spirit through faith.</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2 Corinthians 5:21 For God made Christ, who never sinned, to be the offering for our sin, so that we could be made right with God through Christ.</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III. Blessing our Children by Faith </a:t>
            </a:r>
            <a:endParaRPr lang="en-US" dirty="0"/>
          </a:p>
        </p:txBody>
      </p:sp>
      <p:sp>
        <p:nvSpPr>
          <p:cNvPr id="3" name="Content Placeholder 2"/>
          <p:cNvSpPr>
            <a:spLocks noGrp="1"/>
          </p:cNvSpPr>
          <p:nvPr>
            <p:ph idx="1"/>
          </p:nvPr>
        </p:nvSpPr>
        <p:spPr/>
        <p:txBody>
          <a:bodyPr>
            <a:normAutofit/>
          </a:bodyPr>
          <a:lstStyle/>
          <a:p>
            <a:r>
              <a:rPr lang="en-US" dirty="0" smtClean="0"/>
              <a:t>By the example of </a:t>
            </a:r>
            <a:r>
              <a:rPr lang="en-US" u="sng" dirty="0" smtClean="0"/>
              <a:t>Jesus</a:t>
            </a:r>
            <a:r>
              <a:rPr lang="en-US" dirty="0" smtClean="0"/>
              <a:t> – Mark 10:14 - 16 </a:t>
            </a:r>
            <a:r>
              <a:rPr lang="en-US" baseline="30000" dirty="0" smtClean="0"/>
              <a:t>14</a:t>
            </a:r>
            <a:r>
              <a:rPr lang="en-US" dirty="0" smtClean="0"/>
              <a:t>When Jesus saw what was happening, he was angry with his disciples. He said to them, “Let the children come to me. Don’t stop them! For the Kingdom of God belongs to those who are like these children.  </a:t>
            </a:r>
            <a:r>
              <a:rPr lang="en-US" baseline="30000" dirty="0" smtClean="0"/>
              <a:t>15</a:t>
            </a:r>
            <a:r>
              <a:rPr lang="en-US" dirty="0" smtClean="0"/>
              <a:t>I tell you the truth, anyone who doesn’t receive the Kingdom of God like a child will never enter it.”  </a:t>
            </a:r>
            <a:r>
              <a:rPr lang="en-US" baseline="30000" dirty="0" smtClean="0"/>
              <a:t>16</a:t>
            </a:r>
            <a:r>
              <a:rPr lang="en-US" dirty="0" smtClean="0"/>
              <a:t>Then he took the children in his arms and placed his hands on their heads and blessed them.</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Proverbs 18:21 The tongue can bring </a:t>
            </a:r>
            <a:r>
              <a:rPr lang="en-US" u="sng" dirty="0" smtClean="0"/>
              <a:t>death</a:t>
            </a:r>
            <a:r>
              <a:rPr lang="en-US" dirty="0" smtClean="0"/>
              <a:t> or </a:t>
            </a:r>
            <a:r>
              <a:rPr lang="en-US" u="sng" dirty="0" smtClean="0"/>
              <a:t>life</a:t>
            </a:r>
            <a:r>
              <a:rPr lang="en-US" dirty="0" smtClean="0"/>
              <a:t>; those who love to talk will reap the consequences.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Content Placeholder 2"/>
          <p:cNvSpPr txBox="1">
            <a:spLocks/>
          </p:cNvSpPr>
          <p:nvPr/>
        </p:nvSpPr>
        <p:spPr>
          <a:xfrm>
            <a:off x="304800" y="381000"/>
            <a:ext cx="8534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Perfecting Our Faith</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Faith Required</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My people shall live by faith</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Without faith it is impossible to please God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Faith initiated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Faith challenged</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Faith developed</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 or Faith abandoned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Examples of people and their successful response to the faith challenge</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Examples and encouragement for our own faith challenges</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Proverbs 15 – the </a:t>
            </a:r>
            <a:r>
              <a:rPr lang="en-US" u="sng" dirty="0" smtClean="0"/>
              <a:t>value</a:t>
            </a:r>
            <a:r>
              <a:rPr lang="en-US" dirty="0" smtClean="0"/>
              <a:t> of the words that you speak</a:t>
            </a:r>
          </a:p>
          <a:p>
            <a:pPr lvl="1"/>
            <a:r>
              <a:rPr lang="en-US" dirty="0" smtClean="0"/>
              <a:t>Proverbs 15:1,2,4,7,23 </a:t>
            </a:r>
            <a:r>
              <a:rPr lang="en-US" b="1" dirty="0" smtClean="0"/>
              <a:t> </a:t>
            </a:r>
            <a:r>
              <a:rPr lang="en-US" baseline="30000" dirty="0" smtClean="0"/>
              <a:t>1</a:t>
            </a:r>
            <a:r>
              <a:rPr lang="en-US" dirty="0" smtClean="0"/>
              <a:t>A gentle answer deflects anger, but harsh words make tempers flare. </a:t>
            </a:r>
            <a:r>
              <a:rPr lang="en-US" baseline="30000" dirty="0" smtClean="0"/>
              <a:t>2</a:t>
            </a:r>
            <a:r>
              <a:rPr lang="en-US" dirty="0" smtClean="0"/>
              <a:t>The tongue of the wise makes knowledge appealing, but the mouth of a fool belches out foolishness. </a:t>
            </a:r>
            <a:r>
              <a:rPr lang="en-US" baseline="30000" dirty="0" smtClean="0"/>
              <a:t>4</a:t>
            </a:r>
            <a:r>
              <a:rPr lang="en-US" dirty="0" smtClean="0"/>
              <a:t>Gentle words are a tree of life; a deceitful tongue crushes the spirit. </a:t>
            </a:r>
            <a:r>
              <a:rPr lang="en-US" baseline="30000" dirty="0" smtClean="0"/>
              <a:t>7</a:t>
            </a:r>
            <a:r>
              <a:rPr lang="en-US" dirty="0" smtClean="0"/>
              <a:t>The lips of the wise give good advice; the heart of a fool has none to give. </a:t>
            </a:r>
            <a:r>
              <a:rPr lang="en-US" baseline="30000" dirty="0" smtClean="0"/>
              <a:t>23</a:t>
            </a:r>
            <a:r>
              <a:rPr lang="en-US" dirty="0" smtClean="0"/>
              <a:t>Everyone enjoys a fitting reply; it is wonderful to say the right thing at the right time!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Abraham </a:t>
            </a:r>
            <a:r>
              <a:rPr lang="en-US" u="sng" dirty="0" smtClean="0"/>
              <a:t>chosen</a:t>
            </a:r>
            <a:r>
              <a:rPr lang="en-US" dirty="0" smtClean="0"/>
              <a:t> because he would teach these things to his children</a:t>
            </a:r>
          </a:p>
          <a:p>
            <a:pPr lvl="1"/>
            <a:r>
              <a:rPr lang="en-US" dirty="0" smtClean="0"/>
              <a:t>Genesis 18:19</a:t>
            </a:r>
            <a:r>
              <a:rPr lang="en-US" b="1" dirty="0" smtClean="0"/>
              <a:t> </a:t>
            </a:r>
            <a:r>
              <a:rPr lang="en-US" dirty="0" smtClean="0"/>
              <a:t>I have singled him out so that he will direct his sons and their families to keep the way of the LORD by doing what is right and just. Then I will do for Abraham all that I have promised.”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blessing of their spiritual inheritance – by faith</a:t>
            </a:r>
          </a:p>
          <a:p>
            <a:pPr lvl="1"/>
            <a:r>
              <a:rPr lang="en-US" dirty="0" smtClean="0"/>
              <a:t>The </a:t>
            </a:r>
            <a:r>
              <a:rPr lang="en-US" u="sng" dirty="0" smtClean="0"/>
              <a:t>call</a:t>
            </a:r>
            <a:r>
              <a:rPr lang="en-US" dirty="0" smtClean="0"/>
              <a:t> of God on their life</a:t>
            </a:r>
          </a:p>
          <a:p>
            <a:pPr lvl="1"/>
            <a:r>
              <a:rPr lang="en-US" dirty="0" smtClean="0"/>
              <a:t>Their </a:t>
            </a:r>
            <a:r>
              <a:rPr lang="en-US" u="sng" dirty="0" smtClean="0"/>
              <a:t>bent</a:t>
            </a:r>
            <a:r>
              <a:rPr lang="en-US" dirty="0" smtClean="0"/>
              <a:t> (Proverbs 22:6)</a:t>
            </a:r>
          </a:p>
          <a:p>
            <a:pPr lvl="1"/>
            <a:r>
              <a:rPr lang="en-US" dirty="0" smtClean="0"/>
              <a:t>Their place in the </a:t>
            </a:r>
            <a:r>
              <a:rPr lang="en-US" u="sng" dirty="0" smtClean="0"/>
              <a:t>kingdom</a:t>
            </a:r>
            <a:r>
              <a:rPr lang="en-US" dirty="0" smtClean="0"/>
              <a:t> of God</a:t>
            </a:r>
          </a:p>
          <a:p>
            <a:pPr lvl="2"/>
            <a:r>
              <a:rPr lang="en-US" dirty="0" smtClean="0"/>
              <a:t>Delivered from the dominion of darkness</a:t>
            </a:r>
          </a:p>
          <a:p>
            <a:pPr lvl="2"/>
            <a:r>
              <a:rPr lang="en-US" dirty="0" smtClean="0"/>
              <a:t>Transferred to the kingdom of God’s dear son</a:t>
            </a:r>
          </a:p>
          <a:p>
            <a:pPr lvl="2"/>
            <a:r>
              <a:rPr lang="en-US" dirty="0" smtClean="0"/>
              <a:t>Seated at the right hand of God in Christ</a:t>
            </a:r>
          </a:p>
          <a:p>
            <a:pPr lvl="2"/>
            <a:r>
              <a:rPr lang="en-US" dirty="0" smtClean="0"/>
              <a:t>Walking in the steps ordered of the Lord</a:t>
            </a:r>
          </a:p>
          <a:p>
            <a:pPr lvl="2"/>
            <a:r>
              <a:rPr lang="en-US" dirty="0" smtClean="0"/>
              <a:t>Their life reflecting God’s recorded book of their life</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a:t>
            </a:r>
            <a:r>
              <a:rPr lang="en-US" u="sng" dirty="0" smtClean="0"/>
              <a:t>children</a:t>
            </a:r>
            <a:r>
              <a:rPr lang="en-US" dirty="0" smtClean="0"/>
              <a:t> blessings of Psalm 127 and 128</a:t>
            </a:r>
          </a:p>
          <a:p>
            <a:pPr lvl="1"/>
            <a:r>
              <a:rPr lang="en-US" dirty="0" smtClean="0"/>
              <a:t>Arrows in the hands of a warrior</a:t>
            </a:r>
          </a:p>
          <a:p>
            <a:pPr lvl="1"/>
            <a:r>
              <a:rPr lang="en-US" dirty="0" smtClean="0"/>
              <a:t>Vigorous young olive trees as they sit around your table</a:t>
            </a:r>
          </a:p>
          <a:p>
            <a:r>
              <a:rPr lang="en-US" dirty="0" smtClean="0"/>
              <a:t>By faith speak the blessings of their </a:t>
            </a:r>
            <a:r>
              <a:rPr lang="en-US" u="sng" dirty="0" smtClean="0"/>
              <a:t>inheritance</a:t>
            </a:r>
            <a:r>
              <a:rPr lang="en-US" dirty="0" smtClean="0"/>
              <a:t> to your children and see the power of your faith-filled words bring life to them</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Blessing By Faith</a:t>
            </a:r>
            <a:endParaRPr lang="en-US" dirty="0"/>
          </a:p>
        </p:txBody>
      </p:sp>
      <p:sp>
        <p:nvSpPr>
          <p:cNvPr id="3" name="Subtitle 2"/>
          <p:cNvSpPr>
            <a:spLocks noGrp="1"/>
          </p:cNvSpPr>
          <p:nvPr>
            <p:ph type="subTitle" idx="1"/>
          </p:nvPr>
        </p:nvSpPr>
        <p:spPr/>
        <p:txBody>
          <a:bodyPr/>
          <a:lstStyle/>
          <a:p>
            <a:r>
              <a:rPr lang="en-US" dirty="0" smtClean="0"/>
              <a:t>Perfecting Our Faith</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Hebrews 11:20-21</a:t>
            </a:r>
          </a:p>
          <a:p>
            <a:pPr lvl="1"/>
            <a:r>
              <a:rPr lang="en-US" dirty="0" smtClean="0"/>
              <a:t>By faith Isaac promised blessings to his sons</a:t>
            </a:r>
          </a:p>
          <a:p>
            <a:pPr lvl="1"/>
            <a:r>
              <a:rPr lang="en-US" dirty="0" smtClean="0"/>
              <a:t>By faith Jacob blessed Joseph’s sons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 The Blessing of Jacob and Esau  </a:t>
            </a:r>
            <a:endParaRPr lang="en-US" dirty="0"/>
          </a:p>
        </p:txBody>
      </p:sp>
      <p:sp>
        <p:nvSpPr>
          <p:cNvPr id="3" name="Content Placeholder 2"/>
          <p:cNvSpPr>
            <a:spLocks noGrp="1"/>
          </p:cNvSpPr>
          <p:nvPr>
            <p:ph idx="1"/>
          </p:nvPr>
        </p:nvSpPr>
        <p:spPr/>
        <p:txBody>
          <a:bodyPr/>
          <a:lstStyle/>
          <a:p>
            <a:r>
              <a:rPr lang="en-US" dirty="0" smtClean="0"/>
              <a:t>Battle of the bulge – Genesis 25:19-26</a:t>
            </a:r>
          </a:p>
          <a:p>
            <a:pPr lvl="1"/>
            <a:r>
              <a:rPr lang="en-US" dirty="0" smtClean="0"/>
              <a:t>Esau and Jacob </a:t>
            </a:r>
            <a:r>
              <a:rPr lang="en-US" u="sng" dirty="0" smtClean="0"/>
              <a:t>struggle</a:t>
            </a:r>
            <a:r>
              <a:rPr lang="en-US" dirty="0" smtClean="0"/>
              <a:t> in the womb</a:t>
            </a:r>
          </a:p>
          <a:p>
            <a:pPr lvl="1"/>
            <a:r>
              <a:rPr lang="en-US" dirty="0" smtClean="0"/>
              <a:t>Word of the Lord – two </a:t>
            </a:r>
            <a:r>
              <a:rPr lang="en-US" u="sng" dirty="0" smtClean="0"/>
              <a:t>rival</a:t>
            </a:r>
            <a:r>
              <a:rPr lang="en-US" dirty="0" smtClean="0"/>
              <a:t> nations</a:t>
            </a:r>
          </a:p>
          <a:p>
            <a:pPr lvl="1"/>
            <a:r>
              <a:rPr lang="en-US" dirty="0" smtClean="0"/>
              <a:t>The older son will serve the </a:t>
            </a:r>
            <a:r>
              <a:rPr lang="en-US" u="sng" dirty="0" smtClean="0"/>
              <a:t>younger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3733800" cy="6172200"/>
          </a:xfrm>
        </p:spPr>
        <p:txBody>
          <a:bodyPr>
            <a:normAutofit fontScale="92500"/>
          </a:bodyPr>
          <a:lstStyle/>
          <a:p>
            <a:r>
              <a:rPr lang="en-US" u="sng" dirty="0" smtClean="0"/>
              <a:t>Birthright</a:t>
            </a:r>
            <a:r>
              <a:rPr lang="en-US" dirty="0" smtClean="0"/>
              <a:t> stew – Genesis 25:27-34</a:t>
            </a:r>
          </a:p>
          <a:p>
            <a:pPr lvl="1"/>
            <a:r>
              <a:rPr lang="en-US" u="sng" dirty="0" smtClean="0"/>
              <a:t>Jacob</a:t>
            </a:r>
            <a:r>
              <a:rPr lang="en-US" dirty="0" smtClean="0"/>
              <a:t> – culinary artist – cooking stew</a:t>
            </a:r>
          </a:p>
          <a:p>
            <a:pPr lvl="1"/>
            <a:r>
              <a:rPr lang="en-US" u="sng" dirty="0" smtClean="0"/>
              <a:t>Esau</a:t>
            </a:r>
            <a:r>
              <a:rPr lang="en-US" dirty="0" smtClean="0"/>
              <a:t> – hunter – I’m hungry give me some of that stew</a:t>
            </a:r>
          </a:p>
          <a:p>
            <a:pPr lvl="1"/>
            <a:r>
              <a:rPr lang="en-US" dirty="0" smtClean="0"/>
              <a:t>Swear that your </a:t>
            </a:r>
            <a:r>
              <a:rPr lang="en-US" u="sng" dirty="0" smtClean="0"/>
              <a:t>birthright</a:t>
            </a:r>
            <a:r>
              <a:rPr lang="en-US" dirty="0" smtClean="0"/>
              <a:t> is mine</a:t>
            </a:r>
          </a:p>
          <a:p>
            <a:pPr lvl="1"/>
            <a:r>
              <a:rPr lang="en-US" dirty="0" smtClean="0"/>
              <a:t>Esau swore an oath showing </a:t>
            </a:r>
            <a:r>
              <a:rPr lang="en-US" u="sng" dirty="0" smtClean="0"/>
              <a:t>contempt</a:t>
            </a:r>
            <a:r>
              <a:rPr lang="en-US" dirty="0" smtClean="0"/>
              <a:t> for his birthright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038600" y="0"/>
            <a:ext cx="5105400" cy="618062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Blessing Jacob and Esau – Genesis 27</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648200"/>
            <a:ext cx="8534400" cy="2209800"/>
          </a:xfrm>
        </p:spPr>
        <p:txBody>
          <a:bodyPr/>
          <a:lstStyle/>
          <a:p>
            <a:pPr lvl="1"/>
            <a:r>
              <a:rPr lang="en-US" dirty="0" smtClean="0"/>
              <a:t>Jacob receives the blessing of the </a:t>
            </a:r>
            <a:r>
              <a:rPr lang="en-US" u="sng" dirty="0" smtClean="0"/>
              <a:t>firstborn</a:t>
            </a:r>
            <a:endParaRPr lang="en-US" u="sng" dirty="0" smtClean="0"/>
          </a:p>
        </p:txBody>
      </p:sp>
      <p:pic>
        <p:nvPicPr>
          <p:cNvPr id="1026" name="Picture 2"/>
          <p:cNvPicPr>
            <a:picLocks noChangeAspect="1" noChangeArrowheads="1"/>
          </p:cNvPicPr>
          <p:nvPr/>
        </p:nvPicPr>
        <p:blipFill>
          <a:blip r:embed="rId3" cstate="print"/>
          <a:srcRect l="2154" t="2921" r="2224" b="3616"/>
          <a:stretch>
            <a:fillRect/>
          </a:stretch>
        </p:blipFill>
        <p:spPr bwMode="auto">
          <a:xfrm>
            <a:off x="1295400" y="0"/>
            <a:ext cx="6304038" cy="461807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0" y="76200"/>
            <a:ext cx="4038600" cy="6172200"/>
          </a:xfrm>
        </p:spPr>
        <p:txBody>
          <a:bodyPr/>
          <a:lstStyle/>
          <a:p>
            <a:pPr lvl="1"/>
            <a:r>
              <a:rPr lang="en-US" dirty="0" smtClean="0"/>
              <a:t>Esau is </a:t>
            </a:r>
            <a:r>
              <a:rPr lang="en-US" u="sng" dirty="0" smtClean="0"/>
              <a:t>twice</a:t>
            </a:r>
            <a:r>
              <a:rPr lang="en-US" dirty="0" smtClean="0"/>
              <a:t> tricked?</a:t>
            </a:r>
          </a:p>
          <a:p>
            <a:pPr lvl="1"/>
            <a:r>
              <a:rPr lang="en-US" dirty="0" smtClean="0"/>
              <a:t>Jacob master – Esau </a:t>
            </a:r>
            <a:r>
              <a:rPr lang="en-US" u="sng" dirty="0" smtClean="0"/>
              <a:t>servant</a:t>
            </a:r>
          </a:p>
          <a:p>
            <a:pPr lvl="1"/>
            <a:r>
              <a:rPr lang="en-US" dirty="0" smtClean="0"/>
              <a:t>Esau </a:t>
            </a:r>
            <a:r>
              <a:rPr lang="en-US" u="sng" dirty="0" smtClean="0"/>
              <a:t>hated</a:t>
            </a:r>
            <a:r>
              <a:rPr lang="en-US" dirty="0" smtClean="0"/>
              <a:t> </a:t>
            </a:r>
            <a:r>
              <a:rPr lang="en-US" dirty="0" smtClean="0"/>
              <a:t>Jacob</a:t>
            </a: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0" y="0"/>
            <a:ext cx="5571318" cy="5334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7875</TotalTime>
  <Words>646</Words>
  <Application>Microsoft Office PowerPoint</Application>
  <PresentationFormat>On-screen Show (4:3)</PresentationFormat>
  <Paragraphs>67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Blessing By Faith</vt:lpstr>
      <vt:lpstr>Slide 4</vt:lpstr>
      <vt:lpstr>I. The Blessing of Jacob and Esau  </vt:lpstr>
      <vt:lpstr>Slide 6</vt:lpstr>
      <vt:lpstr>Slide 7</vt:lpstr>
      <vt:lpstr>Slide 8</vt:lpstr>
      <vt:lpstr>Slide 9</vt:lpstr>
      <vt:lpstr>Slide 10</vt:lpstr>
      <vt:lpstr>Slide 11</vt:lpstr>
      <vt:lpstr>II. Blessing Joseph’s Sons  </vt:lpstr>
      <vt:lpstr>Slide 13</vt:lpstr>
      <vt:lpstr>Slide 14</vt:lpstr>
      <vt:lpstr>Slide 15</vt:lpstr>
      <vt:lpstr>Slide 16</vt:lpstr>
      <vt:lpstr>Slide 17</vt:lpstr>
      <vt:lpstr>III. Blessing our Children by Faith </vt:lpstr>
      <vt:lpstr>Slide 19</vt:lpstr>
      <vt:lpstr>Slide 20</vt:lpstr>
      <vt:lpstr>Slide 21</vt:lpstr>
      <vt:lpstr>Slide 22</vt:lpstr>
      <vt:lpstr>Slide 23</vt:lpstr>
      <vt:lpstr>Slide 24</vt:lpstr>
      <vt:lpstr>IV. </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143</cp:revision>
  <dcterms:created xsi:type="dcterms:W3CDTF">2010-04-18T00:31:04Z</dcterms:created>
  <dcterms:modified xsi:type="dcterms:W3CDTF">2010-11-14T13:01:21Z</dcterms:modified>
</cp:coreProperties>
</file>