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3" r:id="rId3"/>
    <p:sldId id="256" r:id="rId4"/>
    <p:sldId id="263" r:id="rId5"/>
    <p:sldId id="257" r:id="rId6"/>
    <p:sldId id="268" r:id="rId7"/>
    <p:sldId id="285" r:id="rId8"/>
    <p:sldId id="291" r:id="rId9"/>
    <p:sldId id="290" r:id="rId10"/>
    <p:sldId id="299" r:id="rId11"/>
    <p:sldId id="286" r:id="rId12"/>
    <p:sldId id="287" r:id="rId13"/>
    <p:sldId id="284" r:id="rId14"/>
    <p:sldId id="270" r:id="rId15"/>
    <p:sldId id="271" r:id="rId16"/>
    <p:sldId id="259" r:id="rId17"/>
    <p:sldId id="300" r:id="rId18"/>
    <p:sldId id="301" r:id="rId19"/>
    <p:sldId id="302" r:id="rId20"/>
    <p:sldId id="277" r:id="rId21"/>
    <p:sldId id="276" r:id="rId22"/>
    <p:sldId id="275" r:id="rId23"/>
    <p:sldId id="278" r:id="rId24"/>
    <p:sldId id="295" r:id="rId25"/>
    <p:sldId id="260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172200"/>
          </a:xfrm>
        </p:spPr>
        <p:txBody>
          <a:bodyPr/>
          <a:lstStyle/>
          <a:p>
            <a:r>
              <a:rPr lang="en-US" dirty="0" smtClean="0"/>
              <a:t>The knife is </a:t>
            </a:r>
            <a:r>
              <a:rPr lang="en-US" u="sng" dirty="0" smtClean="0"/>
              <a:t>stayed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429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Now I know you truly </a:t>
            </a:r>
            <a:r>
              <a:rPr lang="en-US" u="sng" dirty="0" smtClean="0"/>
              <a:t>fear</a:t>
            </a:r>
            <a:r>
              <a:rPr lang="en-US" dirty="0" smtClean="0"/>
              <a:t> God</a:t>
            </a:r>
          </a:p>
          <a:p>
            <a:pPr lvl="1"/>
            <a:r>
              <a:rPr lang="en-US" dirty="0" smtClean="0"/>
              <a:t>God does not require human sacrifice, but a </a:t>
            </a:r>
            <a:r>
              <a:rPr lang="en-US" u="sng" dirty="0" smtClean="0"/>
              <a:t>substitution</a:t>
            </a:r>
            <a:r>
              <a:rPr lang="en-US" dirty="0" smtClean="0"/>
              <a:t> is provided</a:t>
            </a:r>
          </a:p>
          <a:p>
            <a:pPr lvl="1"/>
            <a:r>
              <a:rPr lang="en-US" dirty="0" smtClean="0"/>
              <a:t>Jehovah </a:t>
            </a:r>
            <a:r>
              <a:rPr lang="en-US" dirty="0" err="1" smtClean="0"/>
              <a:t>Jireh</a:t>
            </a:r>
            <a:r>
              <a:rPr lang="en-US" dirty="0" smtClean="0"/>
              <a:t> – God </a:t>
            </a:r>
            <a:r>
              <a:rPr lang="en-US" u="sng" dirty="0" smtClean="0"/>
              <a:t>provider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Blessing</a:t>
            </a:r>
          </a:p>
          <a:p>
            <a:pPr lvl="1"/>
            <a:r>
              <a:rPr lang="en-US" dirty="0" smtClean="0"/>
              <a:t>Conditional on continued </a:t>
            </a:r>
            <a:r>
              <a:rPr lang="en-US" u="sng" dirty="0" smtClean="0"/>
              <a:t>obedience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Our Tests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James 1:12-15</a:t>
            </a:r>
          </a:p>
          <a:p>
            <a:pPr lvl="1"/>
            <a:r>
              <a:rPr lang="en-US" dirty="0" smtClean="0"/>
              <a:t>God </a:t>
            </a:r>
            <a:r>
              <a:rPr lang="en-US" u="sng" dirty="0" smtClean="0"/>
              <a:t>blesses</a:t>
            </a:r>
            <a:r>
              <a:rPr lang="en-US" dirty="0" smtClean="0"/>
              <a:t> those who endure testing and temptation</a:t>
            </a:r>
          </a:p>
          <a:p>
            <a:pPr lvl="1"/>
            <a:r>
              <a:rPr lang="en-US" dirty="0" smtClean="0"/>
              <a:t>Do not say God is </a:t>
            </a:r>
            <a:r>
              <a:rPr lang="en-US" u="sng" dirty="0" smtClean="0"/>
              <a:t>tempting</a:t>
            </a:r>
            <a:r>
              <a:rPr lang="en-US" dirty="0" smtClean="0"/>
              <a:t> me</a:t>
            </a:r>
          </a:p>
          <a:p>
            <a:pPr lvl="1"/>
            <a:r>
              <a:rPr lang="en-US" dirty="0" smtClean="0"/>
              <a:t>Tempt (Greek </a:t>
            </a:r>
            <a:r>
              <a:rPr lang="en-US" dirty="0" err="1" smtClean="0"/>
              <a:t>peirazo</a:t>
            </a:r>
            <a:r>
              <a:rPr lang="en-US" dirty="0" smtClean="0"/>
              <a:t>)��</a:t>
            </a:r>
            <a:r>
              <a:rPr lang="en-US" i="1" dirty="0" smtClean="0"/>
              <a:t>pi-</a:t>
            </a:r>
            <a:r>
              <a:rPr lang="en-US" i="1" dirty="0" err="1" smtClean="0"/>
              <a:t>rad</a:t>
            </a:r>
            <a:r>
              <a:rPr lang="en-US" i="1" dirty="0" smtClean="0"/>
              <a:t>'-</a:t>
            </a:r>
            <a:r>
              <a:rPr lang="en-US" i="1" dirty="0" err="1" smtClean="0"/>
              <a:t>zo</a:t>
            </a:r>
            <a:r>
              <a:rPr lang="en-US" i="1" dirty="0" smtClean="0"/>
              <a:t> </a:t>
            </a:r>
            <a:r>
              <a:rPr lang="en-US" dirty="0" smtClean="0"/>
              <a:t> to </a:t>
            </a:r>
            <a:r>
              <a:rPr lang="en-US" i="1" dirty="0" smtClean="0"/>
              <a:t>test</a:t>
            </a:r>
            <a:r>
              <a:rPr lang="en-US" dirty="0" smtClean="0"/>
              <a:t>  (objectively), that is </a:t>
            </a:r>
            <a:r>
              <a:rPr lang="en-US" i="1" dirty="0" smtClean="0"/>
              <a:t>endeavor, scrutinize, entice, discipline</a:t>
            </a:r>
            <a:r>
              <a:rPr lang="en-US" dirty="0" smtClean="0"/>
              <a:t>:- assay, examine, go about, prove, tempt (-</a:t>
            </a:r>
            <a:r>
              <a:rPr lang="en-US" dirty="0" err="1" smtClean="0"/>
              <a:t>er</a:t>
            </a:r>
            <a:r>
              <a:rPr lang="en-US" dirty="0" smtClean="0"/>
              <a:t>), try.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Discerning the </a:t>
            </a:r>
            <a:r>
              <a:rPr lang="en-US" u="sng" dirty="0" smtClean="0"/>
              <a:t>challenge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devil</a:t>
            </a:r>
            <a:r>
              <a:rPr lang="en-US" dirty="0" smtClean="0"/>
              <a:t> attempting to steal, kill, destroy, prowling about seeking whom he may devour   - or</a:t>
            </a:r>
          </a:p>
          <a:p>
            <a:pPr lvl="1"/>
            <a:r>
              <a:rPr lang="en-US" u="sng" dirty="0" smtClean="0"/>
              <a:t>God</a:t>
            </a:r>
            <a:r>
              <a:rPr lang="en-US" dirty="0" smtClean="0"/>
              <a:t> developing and strengthening you in his completion project – with the intent of </a:t>
            </a:r>
            <a:r>
              <a:rPr lang="en-US" u="sng" dirty="0" smtClean="0"/>
              <a:t>blessing </a:t>
            </a:r>
            <a:r>
              <a:rPr lang="en-US" dirty="0" smtClean="0"/>
              <a:t>you as a result of your </a:t>
            </a:r>
            <a:r>
              <a:rPr lang="en-US" u="sng" dirty="0" smtClean="0"/>
              <a:t>obedience</a:t>
            </a:r>
          </a:p>
          <a:p>
            <a:pPr lvl="1"/>
            <a:r>
              <a:rPr lang="en-US" dirty="0" smtClean="0"/>
              <a:t>Be careful what you </a:t>
            </a:r>
            <a:r>
              <a:rPr lang="en-US" u="sng" dirty="0" smtClean="0"/>
              <a:t>rebuke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God testing your </a:t>
            </a:r>
            <a:r>
              <a:rPr lang="en-US" u="sng" dirty="0" smtClean="0"/>
              <a:t>faithfulness</a:t>
            </a:r>
            <a:r>
              <a:rPr lang="en-US" dirty="0" smtClean="0"/>
              <a:t> that he might entrust you with more</a:t>
            </a:r>
          </a:p>
          <a:p>
            <a:r>
              <a:rPr lang="en-US" dirty="0" smtClean="0"/>
              <a:t>I Corinthians 10:13 – even in </a:t>
            </a:r>
            <a:r>
              <a:rPr lang="en-US" u="sng" dirty="0" smtClean="0"/>
              <a:t>temptation</a:t>
            </a:r>
          </a:p>
          <a:p>
            <a:pPr lvl="1"/>
            <a:r>
              <a:rPr lang="en-US" dirty="0" smtClean="0"/>
              <a:t>God will not allow the temptation to be more that you can stand</a:t>
            </a:r>
          </a:p>
          <a:p>
            <a:pPr lvl="1"/>
            <a:r>
              <a:rPr lang="en-US" dirty="0" smtClean="0"/>
              <a:t>The level of your testing says something about what you can stand</a:t>
            </a:r>
          </a:p>
          <a:p>
            <a:pPr lvl="1"/>
            <a:r>
              <a:rPr lang="en-US" dirty="0" smtClean="0"/>
              <a:t>He will show you the way of escape that you can endure</a:t>
            </a:r>
          </a:p>
          <a:p>
            <a:pPr lvl="1"/>
            <a:r>
              <a:rPr lang="en-US" dirty="0" smtClean="0"/>
              <a:t>God blesses those who endure testing and temptation (James 1:12)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Picture of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Abraham’s act of sacrifice  - enables us to understand the sacrifice which </a:t>
            </a:r>
            <a:r>
              <a:rPr lang="en-US" u="sng" dirty="0" smtClean="0"/>
              <a:t>God</a:t>
            </a:r>
            <a:r>
              <a:rPr lang="en-US" dirty="0" smtClean="0"/>
              <a:t> made to save 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Isaac carries the wood of his own sacrifice – like </a:t>
            </a:r>
            <a:r>
              <a:rPr lang="en-US" u="sng" dirty="0" smtClean="0"/>
              <a:t>Christ</a:t>
            </a:r>
            <a:r>
              <a:rPr lang="en-US" dirty="0" smtClean="0"/>
              <a:t> carrying his own cross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805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57400"/>
            <a:ext cx="5374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submission of Isaac – insight into Christ’s </a:t>
            </a:r>
            <a:r>
              <a:rPr lang="en-US" u="sng" dirty="0" smtClean="0"/>
              <a:t>obedience</a:t>
            </a:r>
            <a:r>
              <a:rPr lang="en-US" dirty="0" smtClean="0"/>
              <a:t> unto death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4122"/>
            <a:ext cx="4419600" cy="52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1914525"/>
            <a:ext cx="49434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Isaac’s death of three days in the heart of his father – Jesus in the </a:t>
            </a:r>
            <a:r>
              <a:rPr lang="en-US" u="sng" dirty="0" smtClean="0"/>
              <a:t>grave</a:t>
            </a:r>
            <a:r>
              <a:rPr lang="en-US" dirty="0" smtClean="0"/>
              <a:t> three days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876" y="2057400"/>
            <a:ext cx="5737123" cy="39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Perfecting Our Faith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Required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 people shall live by faith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Without faith it is impossible to please God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initiated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challenged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Faith developed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or Faith abandoned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Examples of people and their successful response to the faith challenge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Examples and encouragement for our own faith challenges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Isaac’s restoration to life with the staying of the knife – Jesus’ </a:t>
            </a:r>
            <a:r>
              <a:rPr lang="en-US" u="sng" dirty="0" smtClean="0"/>
              <a:t>resurrection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381" r="11905"/>
          <a:stretch>
            <a:fillRect/>
          </a:stretch>
        </p:blipFill>
        <p:spPr bwMode="auto">
          <a:xfrm>
            <a:off x="0" y="1492624"/>
            <a:ext cx="4343400" cy="5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030" t="3778" r="5030" b="3778"/>
          <a:stretch>
            <a:fillRect/>
          </a:stretch>
        </p:blipFill>
        <p:spPr bwMode="auto">
          <a:xfrm>
            <a:off x="5181600" y="1435768"/>
            <a:ext cx="3962400" cy="542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The knife</a:t>
            </a:r>
          </a:p>
          <a:p>
            <a:pPr lvl="1"/>
            <a:r>
              <a:rPr lang="en-US" dirty="0" smtClean="0"/>
              <a:t>Our </a:t>
            </a:r>
            <a:r>
              <a:rPr lang="en-US" u="sng" dirty="0" smtClean="0"/>
              <a:t>sin</a:t>
            </a:r>
            <a:r>
              <a:rPr lang="en-US" dirty="0" smtClean="0"/>
              <a:t> - 2 Corinthians 5:21 For God made Christ, who never sinned, to be the offering for our sin, so that we could be made right with God through Christ.</a:t>
            </a:r>
          </a:p>
          <a:p>
            <a:pPr lvl="1"/>
            <a:r>
              <a:rPr lang="en-US" dirty="0" smtClean="0"/>
              <a:t>Romans 8:32</a:t>
            </a:r>
            <a:r>
              <a:rPr lang="en-US" b="1" dirty="0" smtClean="0"/>
              <a:t> </a:t>
            </a:r>
            <a:r>
              <a:rPr lang="en-US" dirty="0" smtClean="0"/>
              <a:t>He who did not spare His own Son, but delivered Him over for us all, how will He not also with Him freely give us all things? 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John 8:56 Your father Abraham rejoiced as he looked forward to my coming. He saw it and was glad.”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Abraham’s Sacrifice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11:17-19</a:t>
            </a:r>
          </a:p>
          <a:p>
            <a:pPr lvl="1"/>
            <a:r>
              <a:rPr lang="en-US" dirty="0" smtClean="0"/>
              <a:t>By faith Abraham offered Isaac as a sacrifice</a:t>
            </a:r>
          </a:p>
          <a:p>
            <a:pPr lvl="1"/>
            <a:r>
              <a:rPr lang="en-US" dirty="0" smtClean="0"/>
              <a:t>God tested him</a:t>
            </a:r>
          </a:p>
          <a:p>
            <a:pPr lvl="1"/>
            <a:r>
              <a:rPr lang="en-US" dirty="0" smtClean="0"/>
              <a:t>Abraham reasoned God would bring him back to life</a:t>
            </a:r>
          </a:p>
          <a:p>
            <a:pPr lvl="1"/>
            <a:r>
              <a:rPr lang="en-US" dirty="0" smtClean="0"/>
              <a:t>Abraham received Isaac back from the dead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Abraham’s Test - Genesis 22:1-19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 your son, whom you love, as a </a:t>
            </a:r>
            <a:r>
              <a:rPr lang="en-US" u="sng" dirty="0" smtClean="0"/>
              <a:t>sacrifice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81000"/>
            <a:ext cx="3810000" cy="6172200"/>
          </a:xfrm>
        </p:spPr>
        <p:txBody>
          <a:bodyPr/>
          <a:lstStyle/>
          <a:p>
            <a:r>
              <a:rPr lang="en-US" u="sng" dirty="0" smtClean="0"/>
              <a:t>Three</a:t>
            </a:r>
            <a:r>
              <a:rPr lang="en-US" dirty="0" smtClean="0"/>
              <a:t> day journey to Mt. </a:t>
            </a:r>
            <a:r>
              <a:rPr lang="en-US" dirty="0" err="1" smtClean="0"/>
              <a:t>Moriah</a:t>
            </a:r>
            <a:endParaRPr lang="en-US" dirty="0" smtClean="0"/>
          </a:p>
          <a:p>
            <a:r>
              <a:rPr lang="en-US" dirty="0" smtClean="0"/>
              <a:t>The boy and I will go and worship and </a:t>
            </a:r>
            <a:r>
              <a:rPr lang="en-US" u="sng" dirty="0" smtClean="0"/>
              <a:t>we</a:t>
            </a:r>
            <a:r>
              <a:rPr lang="en-US" dirty="0" smtClean="0"/>
              <a:t> will come back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4191000" cy="6172200"/>
          </a:xfrm>
        </p:spPr>
        <p:txBody>
          <a:bodyPr/>
          <a:lstStyle/>
          <a:p>
            <a:r>
              <a:rPr lang="en-US" dirty="0" smtClean="0"/>
              <a:t>Isaac carries the </a:t>
            </a:r>
            <a:r>
              <a:rPr lang="en-US" u="sng" dirty="0" smtClean="0"/>
              <a:t>wood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6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Isaac’s </a:t>
            </a:r>
            <a:r>
              <a:rPr lang="en-US" u="sng" dirty="0" smtClean="0"/>
              <a:t>response</a:t>
            </a:r>
          </a:p>
          <a:p>
            <a:pPr lvl="1"/>
            <a:r>
              <a:rPr lang="en-US" dirty="0" smtClean="0"/>
              <a:t>Isaac </a:t>
            </a:r>
            <a:r>
              <a:rPr lang="en-US" u="sng" dirty="0" smtClean="0"/>
              <a:t>yields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761" y="-29882"/>
            <a:ext cx="5761239" cy="68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172200"/>
          </a:xfrm>
        </p:spPr>
        <p:txBody>
          <a:bodyPr/>
          <a:lstStyle/>
          <a:p>
            <a:r>
              <a:rPr lang="en-US" dirty="0" smtClean="0"/>
              <a:t>The knife is </a:t>
            </a:r>
            <a:r>
              <a:rPr lang="en-US" u="sng" dirty="0" smtClean="0"/>
              <a:t>raised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429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486</Words>
  <Application>Microsoft Office PowerPoint</Application>
  <PresentationFormat>On-screen Show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Abraham’s Sacrifice</vt:lpstr>
      <vt:lpstr>Slide 4</vt:lpstr>
      <vt:lpstr>I. Abraham’s Test - Genesis 22:1-19 </vt:lpstr>
      <vt:lpstr>Slide 6</vt:lpstr>
      <vt:lpstr>Slide 7</vt:lpstr>
      <vt:lpstr>Slide 8</vt:lpstr>
      <vt:lpstr>Slide 9</vt:lpstr>
      <vt:lpstr>Slide 10</vt:lpstr>
      <vt:lpstr>Slide 11</vt:lpstr>
      <vt:lpstr>Slide 12</vt:lpstr>
      <vt:lpstr>II. Our Tests  </vt:lpstr>
      <vt:lpstr>Slide 14</vt:lpstr>
      <vt:lpstr>Slide 15</vt:lpstr>
      <vt:lpstr>III. The Picture of Jesus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IV. 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100</cp:revision>
  <dcterms:created xsi:type="dcterms:W3CDTF">2010-04-18T00:31:04Z</dcterms:created>
  <dcterms:modified xsi:type="dcterms:W3CDTF">2010-11-07T16:56:20Z</dcterms:modified>
</cp:coreProperties>
</file>