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262" r:id="rId3"/>
    <p:sldId id="256" r:id="rId4"/>
    <p:sldId id="263" r:id="rId5"/>
    <p:sldId id="257" r:id="rId6"/>
    <p:sldId id="289" r:id="rId7"/>
    <p:sldId id="281" r:id="rId8"/>
    <p:sldId id="271" r:id="rId9"/>
    <p:sldId id="269" r:id="rId10"/>
    <p:sldId id="275" r:id="rId11"/>
    <p:sldId id="290" r:id="rId12"/>
    <p:sldId id="265" r:id="rId13"/>
    <p:sldId id="286" r:id="rId14"/>
    <p:sldId id="284" r:id="rId15"/>
    <p:sldId id="270" r:id="rId16"/>
    <p:sldId id="296" r:id="rId17"/>
    <p:sldId id="272" r:id="rId18"/>
    <p:sldId id="285" r:id="rId19"/>
    <p:sldId id="291" r:id="rId20"/>
    <p:sldId id="282" r:id="rId21"/>
    <p:sldId id="259" r:id="rId22"/>
    <p:sldId id="283" r:id="rId23"/>
    <p:sldId id="26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B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576" autoAdjust="0"/>
  </p:normalViewPr>
  <p:slideViewPr>
    <p:cSldViewPr>
      <p:cViewPr varScale="1">
        <p:scale>
          <a:sx n="73" d="100"/>
          <a:sy n="73" d="100"/>
        </p:scale>
        <p:origin x="-1074" y="-102"/>
      </p:cViewPr>
      <p:guideLst>
        <p:guide orient="horz" pos="2160"/>
        <p:guide pos="2880"/>
      </p:guideLst>
    </p:cSldViewPr>
  </p:slideViewPr>
  <p:outlineViewPr>
    <p:cViewPr>
      <p:scale>
        <a:sx n="33" d="100"/>
        <a:sy n="33" d="100"/>
      </p:scale>
      <p:origin x="48" y="988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10/31/2010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10/31/2010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10/31/2010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FontTx/>
              <a:buBlip>
                <a:blip r:embed="rId2"/>
              </a:buBlip>
              <a:defRPr/>
            </a:lvl1pPr>
            <a:lvl2pPr>
              <a:buFontTx/>
              <a:buBlip>
                <a:blip r:embed="rId3"/>
              </a:buBlip>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597B-3C05-45A0-9308-CDB7789B764A}" type="datetimeFigureOut">
              <a:rPr lang="en-US" smtClean="0"/>
              <a:pPr/>
              <a:t>10/31/2010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
        <p:nvSpPr>
          <p:cNvPr id="7" name="Rectangle 6"/>
          <p:cNvSpPr/>
          <p:nvPr userDrawn="1"/>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597B-3C05-45A0-9308-CDB7789B764A}" type="datetimeFigureOut">
              <a:rPr lang="en-US" smtClean="0"/>
              <a:pPr/>
              <a:t>10/31/2010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597B-3C05-45A0-9308-CDB7789B764A}" type="datetimeFigureOut">
              <a:rPr lang="en-US" smtClean="0"/>
              <a:pPr/>
              <a:t>10/31/2010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07597B-3C05-45A0-9308-CDB7789B764A}" type="datetimeFigureOut">
              <a:rPr lang="en-US" smtClean="0"/>
              <a:pPr/>
              <a:t>10/31/2010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597B-3C05-45A0-9308-CDB7789B764A}" type="datetimeFigureOut">
              <a:rPr lang="en-US" smtClean="0"/>
              <a:pPr/>
              <a:t>10/31/2010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597B-3C05-45A0-9308-CDB7789B764A}" type="datetimeFigureOut">
              <a:rPr lang="en-US" smtClean="0"/>
              <a:pPr/>
              <a:t>10/31/2010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10/31/2010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10/31/2010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gs>
            <a:gs pos="100000">
              <a:schemeClr val="bg2">
                <a:shade val="30000"/>
                <a:satMod val="20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597B-3C05-45A0-9308-CDB7789B764A}" type="datetimeFigureOut">
              <a:rPr lang="en-US" smtClean="0"/>
              <a:pPr/>
              <a:t>10/31/2010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4BAF0-AFD1-4555-BB48-693BB65D5E2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txStyles>
    <p:titleStyle>
      <a:lvl1pPr algn="ctr" defTabSz="914400" rtl="0" eaLnBrk="1" latinLnBrk="0" hangingPunct="1">
        <a:spcBef>
          <a:spcPct val="0"/>
        </a:spcBef>
        <a:buNone/>
        <a:defRPr sz="4400" kern="1200">
          <a:solidFill>
            <a:schemeClr val="tx1"/>
          </a:solidFill>
          <a:effectLst>
            <a:outerShdw blurRad="50800" dist="50800" dir="5400000" algn="ctr" rotWithShape="0">
              <a:schemeClr val="bg1"/>
            </a:outerShdw>
          </a:effectLst>
          <a:latin typeface="+mj-lt"/>
          <a:ea typeface="+mj-ea"/>
          <a:cs typeface="+mj-cs"/>
        </a:defRPr>
      </a:lvl1pPr>
    </p:titleStyle>
    <p:bodyStyle>
      <a:lvl1pPr marL="342900" indent="-342900" algn="l" defTabSz="914400" rtl="0" eaLnBrk="1" latinLnBrk="0" hangingPunct="1">
        <a:spcBef>
          <a:spcPct val="20000"/>
        </a:spcBef>
        <a:buFontTx/>
        <a:buBlip>
          <a:blip r:embed="rId13"/>
        </a:buBlip>
        <a:defRPr sz="2800" kern="1200">
          <a:solidFill>
            <a:schemeClr val="tx1"/>
          </a:solidFill>
          <a:effectLst>
            <a:outerShdw blurRad="50800" dist="50800" dir="5400000" algn="ctr" rotWithShape="0">
              <a:schemeClr val="bg1"/>
            </a:outerShdw>
          </a:effectLst>
          <a:latin typeface="+mn-lt"/>
          <a:ea typeface="+mn-ea"/>
          <a:cs typeface="+mn-cs"/>
        </a:defRPr>
      </a:lvl1pPr>
      <a:lvl2pPr marL="742950" indent="-285750" algn="l" defTabSz="914400" rtl="0" eaLnBrk="1" latinLnBrk="0" hangingPunct="1">
        <a:spcBef>
          <a:spcPct val="20000"/>
        </a:spcBef>
        <a:buFontTx/>
        <a:buBlip>
          <a:blip r:embed="rId14"/>
        </a:buBlip>
        <a:defRPr sz="2800" kern="1200">
          <a:solidFill>
            <a:schemeClr val="tx1"/>
          </a:solidFill>
          <a:effectLst>
            <a:outerShdw blurRad="50800" dist="50800" dir="5400000" algn="ctr" rotWithShape="0">
              <a:schemeClr val="bg1"/>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effectLst>
            <a:outerShdw blurRad="50800" dist="50800" dir="5400000" algn="ctr" rotWithShape="0">
              <a:schemeClr val="bg1"/>
            </a:outerShdw>
          </a:effectLst>
          <a:latin typeface="+mn-lt"/>
          <a:ea typeface="+mn-ea"/>
          <a:cs typeface="+mn-cs"/>
        </a:defRPr>
      </a:lvl3pPr>
      <a:lvl4pPr marL="1600200" indent="-228600" algn="l" defTabSz="914400" rtl="0" eaLnBrk="1" latinLnBrk="0" hangingPunct="1">
        <a:spcBef>
          <a:spcPct val="20000"/>
        </a:spcBef>
        <a:buFont typeface="Courier New" pitchFamily="49" charset="0"/>
        <a:buChar char="o"/>
        <a:defRPr sz="2800" kern="1200">
          <a:solidFill>
            <a:schemeClr val="tx1"/>
          </a:solidFill>
          <a:effectLst>
            <a:outerShdw blurRad="50800" dist="50800" dir="5400000" algn="ctr" rotWithShape="0">
              <a:schemeClr val="bg1"/>
            </a:outerShdw>
          </a:effectLst>
          <a:latin typeface="+mn-lt"/>
          <a:ea typeface="+mn-ea"/>
          <a:cs typeface="+mn-cs"/>
        </a:defRPr>
      </a:lvl4pPr>
      <a:lvl5pPr marL="2057400" indent="-228600" algn="l" defTabSz="914400" rtl="0" eaLnBrk="1" latinLnBrk="0" hangingPunct="1">
        <a:spcBef>
          <a:spcPct val="20000"/>
        </a:spcBef>
        <a:buFontTx/>
        <a:buBlip>
          <a:blip r:embed="rId15"/>
        </a:buBlip>
        <a:defRPr sz="2800" kern="1200">
          <a:solidFill>
            <a:schemeClr val="tx1"/>
          </a:solidFill>
          <a:effectLst>
            <a:outerShdw blurRad="50800" dist="50800" dir="5400000" algn="ctr" rotWithShape="0">
              <a:schemeClr val="bg1"/>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pPr lvl="1"/>
            <a:r>
              <a:rPr lang="en-US" dirty="0" err="1" smtClean="0"/>
              <a:t>Sarai’s</a:t>
            </a:r>
            <a:r>
              <a:rPr lang="en-US" dirty="0" smtClean="0"/>
              <a:t> name changed to Sarah – </a:t>
            </a:r>
            <a:r>
              <a:rPr lang="en-US" u="sng" dirty="0" smtClean="0"/>
              <a:t>Princess</a:t>
            </a:r>
          </a:p>
          <a:p>
            <a:pPr lvl="2"/>
            <a:r>
              <a:rPr lang="en-US" u="sng" dirty="0" smtClean="0"/>
              <a:t>My</a:t>
            </a:r>
            <a:r>
              <a:rPr lang="en-US" dirty="0" smtClean="0"/>
              <a:t> princess (one family) changed to a princess namely of multitudes</a:t>
            </a:r>
          </a:p>
          <a:p>
            <a:pPr lvl="2"/>
            <a:r>
              <a:rPr lang="en-US" dirty="0" smtClean="0"/>
              <a:t>I will bless her</a:t>
            </a:r>
          </a:p>
          <a:p>
            <a:pPr lvl="2"/>
            <a:r>
              <a:rPr lang="en-US" dirty="0" smtClean="0"/>
              <a:t>I will give you a son through her</a:t>
            </a:r>
          </a:p>
          <a:p>
            <a:pPr lvl="2"/>
            <a:r>
              <a:rPr lang="en-US" dirty="0" smtClean="0"/>
              <a:t>Mother of many nations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u="sng" dirty="0" smtClean="0"/>
              <a:t>Abraham’s</a:t>
            </a:r>
            <a:r>
              <a:rPr lang="en-US" dirty="0" smtClean="0"/>
              <a:t> Faith Challenge</a:t>
            </a:r>
          </a:p>
        </p:txBody>
      </p:sp>
      <p:pic>
        <p:nvPicPr>
          <p:cNvPr id="1026" name="Picture 2"/>
          <p:cNvPicPr>
            <a:picLocks noChangeAspect="1" noChangeArrowheads="1"/>
          </p:cNvPicPr>
          <p:nvPr/>
        </p:nvPicPr>
        <p:blipFill>
          <a:blip r:embed="rId2" cstate="print"/>
          <a:srcRect/>
          <a:stretch>
            <a:fillRect/>
          </a:stretch>
        </p:blipFill>
        <p:spPr bwMode="auto">
          <a:xfrm>
            <a:off x="1066800" y="990600"/>
            <a:ext cx="4419600" cy="573974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3429000" cy="6172200"/>
          </a:xfrm>
        </p:spPr>
        <p:txBody>
          <a:bodyPr>
            <a:normAutofit/>
          </a:bodyPr>
          <a:lstStyle/>
          <a:p>
            <a:r>
              <a:rPr lang="en-US" dirty="0" smtClean="0"/>
              <a:t>Genesis 18 - </a:t>
            </a:r>
            <a:r>
              <a:rPr lang="en-US" u="sng" dirty="0" smtClean="0"/>
              <a:t>Sarah’s</a:t>
            </a:r>
            <a:r>
              <a:rPr lang="en-US" dirty="0" smtClean="0"/>
              <a:t> Faith Challenge</a:t>
            </a:r>
          </a:p>
        </p:txBody>
      </p:sp>
      <p:pic>
        <p:nvPicPr>
          <p:cNvPr id="4" name="Picture 4"/>
          <p:cNvPicPr>
            <a:picLocks noChangeAspect="1" noChangeArrowheads="1"/>
          </p:cNvPicPr>
          <p:nvPr/>
        </p:nvPicPr>
        <p:blipFill>
          <a:blip r:embed="rId2" cstate="print"/>
          <a:srcRect/>
          <a:stretch>
            <a:fillRect/>
          </a:stretch>
        </p:blipFill>
        <p:spPr bwMode="auto">
          <a:xfrm>
            <a:off x="3571875" y="0"/>
            <a:ext cx="5572125"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Jeremiah 32:17</a:t>
            </a:r>
            <a:r>
              <a:rPr lang="en-US" b="1" dirty="0" smtClean="0"/>
              <a:t> </a:t>
            </a:r>
            <a:r>
              <a:rPr lang="en-US" dirty="0" smtClean="0"/>
              <a:t>“O Sovereign LORD! You made the heavens and earth by your strong hand and powerful arm. Nothing is too hard for you!</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II. Increasing Faith  </a:t>
            </a:r>
            <a:endParaRPr lang="en-US" dirty="0"/>
          </a:p>
        </p:txBody>
      </p:sp>
      <p:sp>
        <p:nvSpPr>
          <p:cNvPr id="3" name="Content Placeholder 2"/>
          <p:cNvSpPr>
            <a:spLocks noGrp="1"/>
          </p:cNvSpPr>
          <p:nvPr>
            <p:ph idx="1"/>
          </p:nvPr>
        </p:nvSpPr>
        <p:spPr/>
        <p:txBody>
          <a:bodyPr/>
          <a:lstStyle/>
          <a:p>
            <a:r>
              <a:rPr lang="en-US" dirty="0" smtClean="0"/>
              <a:t>Romans 4:18-25</a:t>
            </a:r>
          </a:p>
          <a:p>
            <a:pPr lvl="1"/>
            <a:r>
              <a:rPr lang="en-US" dirty="0" smtClean="0"/>
              <a:t>Hope with no </a:t>
            </a:r>
            <a:r>
              <a:rPr lang="en-US" u="sng" dirty="0" smtClean="0"/>
              <a:t>reason</a:t>
            </a:r>
            <a:r>
              <a:rPr lang="en-US" dirty="0" smtClean="0"/>
              <a:t> for hope</a:t>
            </a:r>
          </a:p>
          <a:p>
            <a:pPr lvl="1"/>
            <a:r>
              <a:rPr lang="en-US" dirty="0" smtClean="0"/>
              <a:t>Abrahams faith did not weaken – never </a:t>
            </a:r>
            <a:r>
              <a:rPr lang="en-US" u="sng" dirty="0" smtClean="0"/>
              <a:t>wavered</a:t>
            </a:r>
            <a:r>
              <a:rPr lang="en-US" dirty="0" smtClean="0"/>
              <a:t> in believing God’s promise</a:t>
            </a:r>
          </a:p>
          <a:p>
            <a:pPr lvl="1"/>
            <a:r>
              <a:rPr lang="en-US" dirty="0" smtClean="0"/>
              <a:t>Faith grew </a:t>
            </a:r>
            <a:r>
              <a:rPr lang="en-US" u="sng" dirty="0" smtClean="0"/>
              <a:t>stronger</a:t>
            </a:r>
            <a:r>
              <a:rPr lang="en-US" dirty="0" smtClean="0"/>
              <a:t> – fully convinced that God is able to do whatever he promises</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Sarah’s 3 month school of faith</a:t>
            </a:r>
          </a:p>
          <a:p>
            <a:pPr lvl="1"/>
            <a:r>
              <a:rPr lang="en-US" dirty="0" smtClean="0"/>
              <a:t>This time next year Sarah will have a son</a:t>
            </a:r>
          </a:p>
          <a:p>
            <a:pPr lvl="1"/>
            <a:r>
              <a:rPr lang="en-US" dirty="0" smtClean="0"/>
              <a:t>From laughing in disbelief to faith to </a:t>
            </a:r>
            <a:r>
              <a:rPr lang="en-US" u="sng" dirty="0" smtClean="0"/>
              <a:t>conceive</a:t>
            </a:r>
          </a:p>
          <a:p>
            <a:pPr lvl="2"/>
            <a:r>
              <a:rPr lang="en-US" dirty="0" smtClean="0"/>
              <a:t>3 months to conception</a:t>
            </a:r>
          </a:p>
          <a:p>
            <a:pPr lvl="2"/>
            <a:r>
              <a:rPr lang="en-US" dirty="0" smtClean="0"/>
              <a:t>9 months for gestation</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4191000" cy="6172200"/>
          </a:xfrm>
        </p:spPr>
        <p:txBody>
          <a:bodyPr/>
          <a:lstStyle/>
          <a:p>
            <a:pPr marL="342900" lvl="1" indent="-342900">
              <a:buBlip>
                <a:blip r:embed="rId2"/>
              </a:buBlip>
            </a:pPr>
            <a:r>
              <a:rPr lang="en-US" dirty="0" smtClean="0"/>
              <a:t>Hebrews 11:11 By faith even Sarah herself received ability to conceive, even beyond the proper time of life, since she considered Him faithful who had promised. </a:t>
            </a:r>
          </a:p>
          <a:p>
            <a:endParaRPr lang="en-US" dirty="0"/>
          </a:p>
        </p:txBody>
      </p:sp>
      <p:pic>
        <p:nvPicPr>
          <p:cNvPr id="23555" name="Picture 3"/>
          <p:cNvPicPr>
            <a:picLocks noChangeAspect="1" noChangeArrowheads="1"/>
          </p:cNvPicPr>
          <p:nvPr/>
        </p:nvPicPr>
        <p:blipFill>
          <a:blip r:embed="rId3" cstate="print"/>
          <a:srcRect/>
          <a:stretch>
            <a:fillRect/>
          </a:stretch>
        </p:blipFill>
        <p:spPr bwMode="auto">
          <a:xfrm>
            <a:off x="4503964" y="0"/>
            <a:ext cx="4640036"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smtClean="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4114800" cy="6172200"/>
          </a:xfrm>
        </p:spPr>
        <p:txBody>
          <a:bodyPr/>
          <a:lstStyle/>
          <a:p>
            <a:r>
              <a:rPr lang="en-US" dirty="0" smtClean="0"/>
              <a:t>Genesis 21:1-7</a:t>
            </a:r>
          </a:p>
          <a:p>
            <a:pPr lvl="1"/>
            <a:r>
              <a:rPr lang="en-US" dirty="0" smtClean="0"/>
              <a:t>The Lord kept his </a:t>
            </a:r>
            <a:r>
              <a:rPr lang="en-US" u="sng" dirty="0" smtClean="0"/>
              <a:t>word</a:t>
            </a:r>
            <a:r>
              <a:rPr lang="en-US" dirty="0" smtClean="0"/>
              <a:t> and did what he had promised</a:t>
            </a:r>
          </a:p>
          <a:p>
            <a:pPr lvl="1"/>
            <a:r>
              <a:rPr lang="en-US" dirty="0" smtClean="0"/>
              <a:t>Abraham named their son Isaac – God has brought me </a:t>
            </a:r>
            <a:r>
              <a:rPr lang="en-US" u="sng" dirty="0" smtClean="0"/>
              <a:t>laughter</a:t>
            </a:r>
          </a:p>
        </p:txBody>
      </p:sp>
      <p:pic>
        <p:nvPicPr>
          <p:cNvPr id="20482" name="Picture 2"/>
          <p:cNvPicPr>
            <a:picLocks noChangeAspect="1" noChangeArrowheads="1"/>
          </p:cNvPicPr>
          <p:nvPr/>
        </p:nvPicPr>
        <p:blipFill>
          <a:blip r:embed="rId2" cstate="print"/>
          <a:srcRect/>
          <a:stretch>
            <a:fillRect/>
          </a:stretch>
        </p:blipFill>
        <p:spPr bwMode="auto">
          <a:xfrm>
            <a:off x="4114800" y="0"/>
            <a:ext cx="5029200" cy="431752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The key to increasing faith</a:t>
            </a:r>
          </a:p>
          <a:p>
            <a:pPr lvl="1"/>
            <a:r>
              <a:rPr lang="en-US" dirty="0" smtClean="0"/>
              <a:t>Hearing the Word of the </a:t>
            </a:r>
            <a:r>
              <a:rPr lang="en-US" u="sng" dirty="0" smtClean="0"/>
              <a:t>Lord</a:t>
            </a:r>
            <a:r>
              <a:rPr lang="en-US" dirty="0" smtClean="0"/>
              <a:t> - </a:t>
            </a:r>
            <a:br>
              <a:rPr lang="en-US" dirty="0" smtClean="0"/>
            </a:br>
            <a:r>
              <a:rPr lang="en-US" dirty="0" smtClean="0"/>
              <a:t>Romans 10:17  So then faith </a:t>
            </a:r>
            <a:r>
              <a:rPr lang="en-US" i="1" dirty="0" smtClean="0"/>
              <a:t>comes</a:t>
            </a:r>
            <a:r>
              <a:rPr lang="en-US" dirty="0" smtClean="0"/>
              <a:t> by hearing, and hearing by the word of God.</a:t>
            </a:r>
          </a:p>
          <a:p>
            <a:pPr lvl="1"/>
            <a:r>
              <a:rPr lang="en-US" dirty="0" smtClean="0"/>
              <a:t>Coming into </a:t>
            </a:r>
            <a:r>
              <a:rPr lang="en-US" u="sng" dirty="0" smtClean="0"/>
              <a:t>agreement</a:t>
            </a:r>
            <a:r>
              <a:rPr lang="en-US" dirty="0" smtClean="0"/>
              <a:t> with the Word of the Lord  - </a:t>
            </a:r>
            <a:br>
              <a:rPr lang="en-US" dirty="0" smtClean="0"/>
            </a:br>
            <a:r>
              <a:rPr lang="en-US" dirty="0" smtClean="0"/>
              <a:t>Romans 4:21 and being fully assured that what God had promised, He was able also to perform.</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
        <p:nvSpPr>
          <p:cNvPr id="4" name="Content Placeholder 2"/>
          <p:cNvSpPr txBox="1">
            <a:spLocks/>
          </p:cNvSpPr>
          <p:nvPr/>
        </p:nvSpPr>
        <p:spPr>
          <a:xfrm>
            <a:off x="304800" y="381000"/>
            <a:ext cx="8534400" cy="6172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en-US" sz="2800" b="0" i="0" u="none" strike="noStrike" kern="1200" cap="none" spc="0" normalizeH="0" baseline="0" noProof="0" smtClean="0">
                <a:ln>
                  <a:noFill/>
                </a:ln>
                <a:solidFill>
                  <a:schemeClr val="tx1"/>
                </a:solidFill>
                <a:effectLst>
                  <a:outerShdw blurRad="50800" dist="50800" dir="5400000" algn="ctr" rotWithShape="0">
                    <a:schemeClr val="bg1"/>
                  </a:outerShdw>
                </a:effectLst>
                <a:uLnTx/>
                <a:uFillTx/>
                <a:latin typeface="+mn-lt"/>
                <a:ea typeface="+mn-ea"/>
                <a:cs typeface="+mn-cs"/>
              </a:rPr>
              <a:t>Perfecting Our Faith</a:t>
            </a:r>
          </a:p>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smtClean="0">
                <a:ln>
                  <a:noFill/>
                </a:ln>
                <a:solidFill>
                  <a:schemeClr val="tx1"/>
                </a:solidFill>
                <a:effectLst>
                  <a:outerShdw blurRad="50800" dist="50800" dir="5400000" algn="ctr" rotWithShape="0">
                    <a:schemeClr val="bg1"/>
                  </a:outerShdw>
                </a:effectLst>
                <a:uLnTx/>
                <a:uFillTx/>
                <a:latin typeface="+mn-lt"/>
                <a:ea typeface="+mn-ea"/>
                <a:cs typeface="+mn-cs"/>
              </a:rPr>
              <a:t>Faith Required</a:t>
            </a: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2800" b="0" i="0" u="none" strike="noStrike" kern="1200" cap="none" spc="0" normalizeH="0" baseline="0" noProof="0" smtClean="0">
                <a:ln>
                  <a:noFill/>
                </a:ln>
                <a:solidFill>
                  <a:schemeClr val="tx1"/>
                </a:solidFill>
                <a:effectLst>
                  <a:outerShdw blurRad="50800" dist="50800" dir="5400000" algn="ctr" rotWithShape="0">
                    <a:schemeClr val="bg1"/>
                  </a:outerShdw>
                </a:effectLst>
                <a:uLnTx/>
                <a:uFillTx/>
                <a:latin typeface="+mn-lt"/>
                <a:ea typeface="+mn-ea"/>
                <a:cs typeface="+mn-cs"/>
              </a:rPr>
              <a:t>My people shall live by faith</a:t>
            </a: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2800" b="0" i="0" u="none" strike="noStrike" kern="1200" cap="none" spc="0" normalizeH="0" baseline="0" noProof="0" smtClean="0">
                <a:ln>
                  <a:noFill/>
                </a:ln>
                <a:solidFill>
                  <a:schemeClr val="tx1"/>
                </a:solidFill>
                <a:effectLst>
                  <a:outerShdw blurRad="50800" dist="50800" dir="5400000" algn="ctr" rotWithShape="0">
                    <a:schemeClr val="bg1"/>
                  </a:outerShdw>
                </a:effectLst>
                <a:uLnTx/>
                <a:uFillTx/>
                <a:latin typeface="+mn-lt"/>
                <a:ea typeface="+mn-ea"/>
                <a:cs typeface="+mn-cs"/>
              </a:rPr>
              <a:t>Without faith it is impossible to please God</a:t>
            </a:r>
          </a:p>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smtClean="0">
                <a:ln>
                  <a:noFill/>
                </a:ln>
                <a:solidFill>
                  <a:schemeClr val="tx1"/>
                </a:solidFill>
                <a:effectLst>
                  <a:outerShdw blurRad="50800" dist="50800" dir="5400000" algn="ctr" rotWithShape="0">
                    <a:schemeClr val="bg1"/>
                  </a:outerShdw>
                </a:effectLst>
                <a:uLnTx/>
                <a:uFillTx/>
                <a:latin typeface="+mn-lt"/>
                <a:ea typeface="+mn-ea"/>
                <a:cs typeface="+mn-cs"/>
              </a:rPr>
              <a:t>Faith initiated</a:t>
            </a:r>
          </a:p>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smtClean="0">
                <a:ln>
                  <a:noFill/>
                </a:ln>
                <a:solidFill>
                  <a:schemeClr val="tx1"/>
                </a:solidFill>
                <a:effectLst>
                  <a:outerShdw blurRad="50800" dist="50800" dir="5400000" algn="ctr" rotWithShape="0">
                    <a:schemeClr val="bg1"/>
                  </a:outerShdw>
                </a:effectLst>
                <a:uLnTx/>
                <a:uFillTx/>
                <a:latin typeface="+mn-lt"/>
                <a:ea typeface="+mn-ea"/>
                <a:cs typeface="+mn-cs"/>
              </a:rPr>
              <a:t>Faith challenged</a:t>
            </a: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2800" b="0" i="0" u="none" strike="noStrike" kern="1200" cap="none" spc="0" normalizeH="0" baseline="0" noProof="0" smtClean="0">
                <a:ln>
                  <a:noFill/>
                </a:ln>
                <a:solidFill>
                  <a:schemeClr val="tx1"/>
                </a:solidFill>
                <a:effectLst>
                  <a:outerShdw blurRad="50800" dist="50800" dir="5400000" algn="ctr" rotWithShape="0">
                    <a:schemeClr val="bg1"/>
                  </a:outerShdw>
                </a:effectLst>
                <a:uLnTx/>
                <a:uFillTx/>
                <a:latin typeface="+mn-lt"/>
                <a:ea typeface="+mn-ea"/>
                <a:cs typeface="+mn-cs"/>
              </a:rPr>
              <a:t>Faith developed</a:t>
            </a: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2800" b="0" i="0" u="none" strike="noStrike" kern="1200" cap="none" spc="0" normalizeH="0" baseline="0" noProof="0" smtClean="0">
                <a:ln>
                  <a:noFill/>
                </a:ln>
                <a:solidFill>
                  <a:schemeClr val="tx1"/>
                </a:solidFill>
                <a:effectLst>
                  <a:outerShdw blurRad="50800" dist="50800" dir="5400000" algn="ctr" rotWithShape="0">
                    <a:schemeClr val="bg1"/>
                  </a:outerShdw>
                </a:effectLst>
                <a:uLnTx/>
                <a:uFillTx/>
                <a:latin typeface="+mn-lt"/>
                <a:ea typeface="+mn-ea"/>
                <a:cs typeface="+mn-cs"/>
              </a:rPr>
              <a:t> or Faith abandoned</a:t>
            </a:r>
          </a:p>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smtClean="0">
                <a:ln>
                  <a:noFill/>
                </a:ln>
                <a:solidFill>
                  <a:schemeClr val="tx1"/>
                </a:solidFill>
                <a:effectLst>
                  <a:outerShdw blurRad="50800" dist="50800" dir="5400000" algn="ctr" rotWithShape="0">
                    <a:schemeClr val="bg1"/>
                  </a:outerShdw>
                </a:effectLst>
                <a:uLnTx/>
                <a:uFillTx/>
                <a:latin typeface="+mn-lt"/>
                <a:ea typeface="+mn-ea"/>
                <a:cs typeface="+mn-cs"/>
              </a:rPr>
              <a:t>Examples of people and their successful response to the faith challenge</a:t>
            </a:r>
          </a:p>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smtClean="0">
                <a:ln>
                  <a:noFill/>
                </a:ln>
                <a:solidFill>
                  <a:schemeClr val="tx1"/>
                </a:solidFill>
                <a:effectLst>
                  <a:outerShdw blurRad="50800" dist="50800" dir="5400000" algn="ctr" rotWithShape="0">
                    <a:schemeClr val="bg1"/>
                  </a:outerShdw>
                </a:effectLst>
                <a:uLnTx/>
                <a:uFillTx/>
                <a:latin typeface="+mn-lt"/>
                <a:ea typeface="+mn-ea"/>
                <a:cs typeface="+mn-cs"/>
              </a:rPr>
              <a:t>Examples and encouragement for our own faith challenges</a:t>
            </a:r>
            <a:endParaRPr kumimoji="0" lang="en-US" sz="28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Levels of Faith</a:t>
            </a:r>
          </a:p>
          <a:p>
            <a:pPr lvl="1"/>
            <a:r>
              <a:rPr lang="en-US" dirty="0" smtClean="0"/>
              <a:t>Little – Matthew 6:30; 8:26; 14:31</a:t>
            </a:r>
          </a:p>
          <a:p>
            <a:pPr lvl="1"/>
            <a:r>
              <a:rPr lang="en-US" dirty="0" smtClean="0"/>
              <a:t>Great – Matthew 8:10; 15:28;</a:t>
            </a:r>
          </a:p>
          <a:p>
            <a:pPr lvl="1"/>
            <a:r>
              <a:rPr lang="en-US" dirty="0" smtClean="0"/>
              <a:t>Full – Acts 6:5; Acts 11:24;</a:t>
            </a:r>
          </a:p>
          <a:p>
            <a:pPr lvl="1"/>
            <a:r>
              <a:rPr lang="en-US" dirty="0" smtClean="0"/>
              <a:t>Grew Strong – Romans 4:20</a:t>
            </a:r>
          </a:p>
          <a:p>
            <a:pPr lvl="1"/>
            <a:r>
              <a:rPr lang="en-US" dirty="0" smtClean="0"/>
              <a:t>Shipwrecked – </a:t>
            </a:r>
            <a:r>
              <a:rPr lang="en-US" smtClean="0"/>
              <a:t>1 Timothy 1:18, 19</a:t>
            </a: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III.  Anything Too Hard? </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err="1" smtClean="0"/>
              <a:t>Abrahamic</a:t>
            </a:r>
            <a:r>
              <a:rPr lang="en-US" dirty="0" smtClean="0"/>
              <a:t> Application</a:t>
            </a:r>
          </a:p>
          <a:p>
            <a:pPr lvl="1"/>
            <a:r>
              <a:rPr lang="en-US" dirty="0" smtClean="0"/>
              <a:t>Application is God will do the </a:t>
            </a:r>
            <a:r>
              <a:rPr lang="en-US" u="sng" dirty="0" smtClean="0"/>
              <a:t>miraculous</a:t>
            </a:r>
            <a:r>
              <a:rPr lang="en-US" dirty="0" smtClean="0"/>
              <a:t> on your behalf just as he has for these Pioneers who blazed the trail</a:t>
            </a:r>
          </a:p>
          <a:p>
            <a:pPr lvl="1"/>
            <a:r>
              <a:rPr lang="en-US" dirty="0" smtClean="0"/>
              <a:t>Get the </a:t>
            </a:r>
            <a:r>
              <a:rPr lang="en-US" u="sng" dirty="0" smtClean="0"/>
              <a:t>word</a:t>
            </a:r>
            <a:r>
              <a:rPr lang="en-US" dirty="0" smtClean="0"/>
              <a:t> of the Lord on these promises</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IV. </a:t>
            </a:r>
            <a:endParaRPr lang="en-US" sz="3600" dirty="0"/>
          </a:p>
        </p:txBody>
      </p:sp>
      <p:sp>
        <p:nvSpPr>
          <p:cNvPr id="3" name="Content Placeholder 2"/>
          <p:cNvSpPr>
            <a:spLocks noGrp="1"/>
          </p:cNvSpPr>
          <p:nvPr>
            <p:ph idx="1"/>
          </p:nvPr>
        </p:nvSpPr>
        <p:spPr/>
        <p:txBody>
          <a:bodyPr/>
          <a:lstStyle/>
          <a:p>
            <a:endParaRPr lang="en-US" dirty="0"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Sarah and Her Baby</a:t>
            </a:r>
            <a:endParaRPr lang="en-US" dirty="0"/>
          </a:p>
        </p:txBody>
      </p:sp>
      <p:sp>
        <p:nvSpPr>
          <p:cNvPr id="3" name="Subtitle 2"/>
          <p:cNvSpPr>
            <a:spLocks noGrp="1"/>
          </p:cNvSpPr>
          <p:nvPr>
            <p:ph type="subTitle" idx="1"/>
          </p:nvPr>
        </p:nvSpPr>
        <p:spPr/>
        <p:txBody>
          <a:bodyPr/>
          <a:lstStyle/>
          <a:p>
            <a:r>
              <a:rPr lang="en-US" dirty="0" smtClean="0"/>
              <a:t>Perfecting Our Faith</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Hebrews 11:11-12</a:t>
            </a:r>
          </a:p>
          <a:p>
            <a:pPr lvl="1"/>
            <a:r>
              <a:rPr lang="en-US" dirty="0" smtClean="0"/>
              <a:t>By faith Sarah was able to have a </a:t>
            </a:r>
            <a:r>
              <a:rPr lang="en-US" u="sng" dirty="0" smtClean="0"/>
              <a:t>child</a:t>
            </a:r>
          </a:p>
          <a:p>
            <a:pPr lvl="1"/>
            <a:r>
              <a:rPr lang="en-US" dirty="0" smtClean="0"/>
              <a:t>Barren and too </a:t>
            </a:r>
            <a:r>
              <a:rPr lang="en-US" u="sng" dirty="0" smtClean="0"/>
              <a:t>old</a:t>
            </a:r>
          </a:p>
          <a:p>
            <a:pPr lvl="1"/>
            <a:r>
              <a:rPr lang="en-US" dirty="0" smtClean="0"/>
              <a:t>She believed God would keep his </a:t>
            </a:r>
            <a:r>
              <a:rPr lang="en-US" u="sng" dirty="0" smtClean="0"/>
              <a:t>promise</a:t>
            </a:r>
          </a:p>
          <a:p>
            <a:pPr lvl="1"/>
            <a:r>
              <a:rPr lang="en-US" dirty="0" smtClean="0"/>
              <a:t>So a whole </a:t>
            </a:r>
            <a:r>
              <a:rPr lang="en-US" u="sng" dirty="0" smtClean="0"/>
              <a:t>nation</a:t>
            </a:r>
            <a:r>
              <a:rPr lang="en-US" dirty="0" smtClean="0"/>
              <a:t> came from Abraham</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 God Promises a Son  </a:t>
            </a:r>
            <a:endParaRPr lang="en-US" dirty="0"/>
          </a:p>
        </p:txBody>
      </p:sp>
      <p:sp>
        <p:nvSpPr>
          <p:cNvPr id="3" name="Content Placeholder 2"/>
          <p:cNvSpPr>
            <a:spLocks noGrp="1"/>
          </p:cNvSpPr>
          <p:nvPr>
            <p:ph idx="1"/>
          </p:nvPr>
        </p:nvSpPr>
        <p:spPr/>
        <p:txBody>
          <a:bodyPr/>
          <a:lstStyle/>
          <a:p>
            <a:r>
              <a:rPr lang="en-US" dirty="0" smtClean="0"/>
              <a:t>Genesis 15:1-6</a:t>
            </a:r>
          </a:p>
          <a:p>
            <a:pPr lvl="1"/>
            <a:r>
              <a:rPr lang="en-US" dirty="0" smtClean="0"/>
              <a:t>Your </a:t>
            </a:r>
            <a:r>
              <a:rPr lang="en-US" u="sng" dirty="0" smtClean="0"/>
              <a:t>servant</a:t>
            </a:r>
            <a:r>
              <a:rPr lang="en-US" dirty="0" smtClean="0"/>
              <a:t> will not be your heir</a:t>
            </a:r>
          </a:p>
          <a:p>
            <a:pPr lvl="1"/>
            <a:r>
              <a:rPr lang="en-US" dirty="0" smtClean="0"/>
              <a:t>You will have a </a:t>
            </a:r>
            <a:r>
              <a:rPr lang="en-US" u="sng" dirty="0" smtClean="0"/>
              <a:t>son</a:t>
            </a:r>
            <a:r>
              <a:rPr lang="en-US" dirty="0" smtClean="0"/>
              <a:t> of your own</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534400" cy="6172200"/>
          </a:xfrm>
        </p:spPr>
        <p:txBody>
          <a:bodyPr/>
          <a:lstStyle/>
          <a:p>
            <a:pPr lvl="1"/>
            <a:r>
              <a:rPr lang="en-US" dirty="0" smtClean="0"/>
              <a:t>Countless descendents</a:t>
            </a:r>
          </a:p>
          <a:p>
            <a:pPr lvl="1"/>
            <a:r>
              <a:rPr lang="en-US" dirty="0" smtClean="0"/>
              <a:t>Abraham believed God – counted as righteous because of his </a:t>
            </a:r>
            <a:r>
              <a:rPr lang="en-US" u="sng" dirty="0" smtClean="0"/>
              <a:t>faith</a:t>
            </a:r>
          </a:p>
        </p:txBody>
      </p:sp>
      <p:pic>
        <p:nvPicPr>
          <p:cNvPr id="19458" name="Picture 2"/>
          <p:cNvPicPr>
            <a:picLocks noChangeAspect="1" noChangeArrowheads="1"/>
          </p:cNvPicPr>
          <p:nvPr/>
        </p:nvPicPr>
        <p:blipFill>
          <a:blip r:embed="rId2" cstate="print"/>
          <a:srcRect/>
          <a:stretch>
            <a:fillRect/>
          </a:stretch>
        </p:blipFill>
        <p:spPr bwMode="auto">
          <a:xfrm>
            <a:off x="1219200" y="1757363"/>
            <a:ext cx="6815381" cy="51006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6172200"/>
          </a:xfrm>
        </p:spPr>
        <p:txBody>
          <a:bodyPr/>
          <a:lstStyle/>
          <a:p>
            <a:r>
              <a:rPr lang="en-US" dirty="0" smtClean="0"/>
              <a:t>Genesis 16:1-5 – Sarah’s natural alternative</a:t>
            </a:r>
          </a:p>
          <a:p>
            <a:pPr lvl="1"/>
            <a:r>
              <a:rPr lang="en-US" dirty="0" smtClean="0"/>
              <a:t>Sarah’s </a:t>
            </a:r>
            <a:r>
              <a:rPr lang="en-US" u="sng" dirty="0" smtClean="0"/>
              <a:t>sacrifice</a:t>
            </a:r>
            <a:r>
              <a:rPr lang="en-US" dirty="0" smtClean="0"/>
              <a:t> of love - Sleep with my servant – I can have children through her</a:t>
            </a:r>
          </a:p>
          <a:p>
            <a:pPr lvl="1"/>
            <a:r>
              <a:rPr lang="en-US" dirty="0" smtClean="0"/>
              <a:t>Abraham </a:t>
            </a:r>
            <a:r>
              <a:rPr lang="en-US" u="sng" dirty="0" smtClean="0"/>
              <a:t>agreed</a:t>
            </a:r>
          </a:p>
          <a:p>
            <a:pPr lvl="1"/>
            <a:r>
              <a:rPr lang="en-US" dirty="0" smtClean="0"/>
              <a:t>Servant’s contempt – all Abraham’s </a:t>
            </a:r>
            <a:r>
              <a:rPr lang="en-US" u="sng" dirty="0" smtClean="0"/>
              <a:t>fault</a:t>
            </a:r>
          </a:p>
          <a:p>
            <a:pPr lvl="1"/>
            <a:r>
              <a:rPr lang="en-US" dirty="0" smtClean="0"/>
              <a:t>The Lord will                                                     show who’s                                              </a:t>
            </a:r>
            <a:r>
              <a:rPr lang="en-US" u="sng" dirty="0" smtClean="0"/>
              <a:t>wrong</a:t>
            </a:r>
            <a:endParaRPr lang="en-US" dirty="0" smtClean="0"/>
          </a:p>
          <a:p>
            <a:pPr lvl="1"/>
            <a:endParaRPr lang="en-US" dirty="0" smtClean="0"/>
          </a:p>
        </p:txBody>
      </p:sp>
      <p:pic>
        <p:nvPicPr>
          <p:cNvPr id="22530" name="Picture 2"/>
          <p:cNvPicPr>
            <a:picLocks noChangeAspect="1" noChangeArrowheads="1"/>
          </p:cNvPicPr>
          <p:nvPr/>
        </p:nvPicPr>
        <p:blipFill>
          <a:blip r:embed="rId2" cstate="print"/>
          <a:srcRect b="5926"/>
          <a:stretch>
            <a:fillRect/>
          </a:stretch>
        </p:blipFill>
        <p:spPr bwMode="auto">
          <a:xfrm>
            <a:off x="3143035" y="2819400"/>
            <a:ext cx="6000966" cy="4038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
            <a:ext cx="8534400" cy="6172200"/>
          </a:xfrm>
        </p:spPr>
        <p:txBody>
          <a:bodyPr>
            <a:noAutofit/>
          </a:bodyPr>
          <a:lstStyle/>
          <a:p>
            <a:pPr marL="342900" lvl="1" indent="-342900">
              <a:buBlip>
                <a:blip r:embed="rId2"/>
              </a:buBlip>
            </a:pPr>
            <a:r>
              <a:rPr lang="en-US" dirty="0" smtClean="0"/>
              <a:t>Commentary on Ishmael</a:t>
            </a:r>
          </a:p>
          <a:p>
            <a:pPr lvl="1"/>
            <a:r>
              <a:rPr lang="en-US" dirty="0" smtClean="0"/>
              <a:t>Genesis 16:12</a:t>
            </a:r>
            <a:r>
              <a:rPr lang="en-US" b="1" dirty="0" smtClean="0"/>
              <a:t> </a:t>
            </a:r>
            <a:r>
              <a:rPr lang="en-US" dirty="0" smtClean="0"/>
              <a:t>This son of yours will be a wild man, as untamed as a wild donkey! He will raise his fist against everyone, and everyone will be against him. Yes, he will live in open hostility against all his relatives.</a:t>
            </a:r>
          </a:p>
          <a:p>
            <a:pPr lvl="1"/>
            <a:r>
              <a:rPr lang="en-US" dirty="0" smtClean="0"/>
              <a:t>Galatians 4:23, 29</a:t>
            </a:r>
            <a:r>
              <a:rPr lang="en-US" b="1" dirty="0" smtClean="0"/>
              <a:t> </a:t>
            </a:r>
            <a:r>
              <a:rPr lang="en-US" baseline="30000" dirty="0" smtClean="0"/>
              <a:t>23</a:t>
            </a:r>
            <a:r>
              <a:rPr lang="en-US" dirty="0" smtClean="0"/>
              <a:t>The son of the slave-wife was born in a human attempt to bring about the fulfillment of God’s promise. But the son of the freeborn wife was born as God’s own fulfillment of his promise.  </a:t>
            </a:r>
            <a:r>
              <a:rPr lang="en-US" baseline="30000" dirty="0" smtClean="0"/>
              <a:t>29</a:t>
            </a:r>
            <a:r>
              <a:rPr lang="en-US" dirty="0" smtClean="0"/>
              <a:t>But you are now being persecuted by those who want you to keep the law, just as Ishmael, the child born by human effort, persecuted Isaac, the child born by the power of the Spirit. </a:t>
            </a:r>
            <a:br>
              <a:rPr lang="en-US" dirty="0" smtClean="0"/>
            </a:br>
            <a:r>
              <a:rPr lang="en-US" dirty="0" smtClean="0"/>
              <a:t/>
            </a:r>
            <a:br>
              <a:rPr lang="en-US" dirty="0" smtClean="0"/>
            </a:b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lnSpcReduction="10000"/>
          </a:bodyPr>
          <a:lstStyle/>
          <a:p>
            <a:r>
              <a:rPr lang="en-US" dirty="0" smtClean="0"/>
              <a:t>Genesis 17 – God renews the promise at 99 years old</a:t>
            </a:r>
          </a:p>
          <a:p>
            <a:pPr lvl="1"/>
            <a:r>
              <a:rPr lang="en-US" dirty="0" smtClean="0"/>
              <a:t>Covenant by which I will guarantee countless descendants</a:t>
            </a:r>
          </a:p>
          <a:p>
            <a:pPr lvl="1"/>
            <a:r>
              <a:rPr lang="en-US" dirty="0" smtClean="0"/>
              <a:t>Change name – </a:t>
            </a:r>
          </a:p>
          <a:p>
            <a:pPr lvl="2"/>
            <a:r>
              <a:rPr lang="en-US" dirty="0" smtClean="0"/>
              <a:t>Abram – Father of Height (</a:t>
            </a:r>
            <a:r>
              <a:rPr lang="en-US" u="sng" dirty="0" smtClean="0"/>
              <a:t>exalted</a:t>
            </a:r>
            <a:r>
              <a:rPr lang="en-US" dirty="0" smtClean="0"/>
              <a:t> father)</a:t>
            </a:r>
          </a:p>
          <a:p>
            <a:pPr lvl="2"/>
            <a:r>
              <a:rPr lang="en-US" dirty="0" smtClean="0"/>
              <a:t>Abraham - Father of many </a:t>
            </a:r>
            <a:r>
              <a:rPr lang="en-US" u="sng" dirty="0" smtClean="0"/>
              <a:t>nations</a:t>
            </a:r>
          </a:p>
          <a:p>
            <a:pPr lvl="2"/>
            <a:r>
              <a:rPr lang="en-US" dirty="0" smtClean="0"/>
              <a:t>Romans 4:17 (as it is written, </a:t>
            </a:r>
            <a:r>
              <a:rPr lang="en-US" i="1" dirty="0" smtClean="0"/>
              <a:t>“I have made you a father of many nations”</a:t>
            </a:r>
            <a:r>
              <a:rPr lang="en-US" dirty="0" smtClean="0"/>
              <a:t>) in the presence of Him whom he believed—God, who gives life to the dead and calls those things which do not exist as though they did;</a:t>
            </a:r>
            <a:br>
              <a:rPr lang="en-US" dirty="0" smtClean="0"/>
            </a:br>
            <a:r>
              <a:rPr lang="en-US" dirty="0" smtClean="0"/>
              <a:t/>
            </a:r>
            <a:br>
              <a:rPr lang="en-US" dirty="0" smtClean="0"/>
            </a:br>
            <a:endParaRPr lang="en-US" dirty="0" smtClean="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6897</TotalTime>
  <Words>579</Words>
  <Application>Microsoft Office PowerPoint</Application>
  <PresentationFormat>On-screen Show (4:3)</PresentationFormat>
  <Paragraphs>73</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Sarah and Her Baby</vt:lpstr>
      <vt:lpstr>Slide 4</vt:lpstr>
      <vt:lpstr>I. God Promises a Son  </vt:lpstr>
      <vt:lpstr>Slide 6</vt:lpstr>
      <vt:lpstr>Slide 7</vt:lpstr>
      <vt:lpstr>Slide 8</vt:lpstr>
      <vt:lpstr>Slide 9</vt:lpstr>
      <vt:lpstr>Slide 10</vt:lpstr>
      <vt:lpstr>Slide 11</vt:lpstr>
      <vt:lpstr>Slide 12</vt:lpstr>
      <vt:lpstr>Slide 13</vt:lpstr>
      <vt:lpstr>II. Increasing Faith  </vt:lpstr>
      <vt:lpstr>Slide 15</vt:lpstr>
      <vt:lpstr>Slide 16</vt:lpstr>
      <vt:lpstr>Slide 17</vt:lpstr>
      <vt:lpstr>Slide 18</vt:lpstr>
      <vt:lpstr>Slide 19</vt:lpstr>
      <vt:lpstr>Slide 20</vt:lpstr>
      <vt:lpstr>III.  Anything Too Hard? </vt:lpstr>
      <vt:lpstr>Slide 22</vt:lpstr>
      <vt:lpstr>IV.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Langworthy</dc:creator>
  <cp:lastModifiedBy>Roger Langworthy</cp:lastModifiedBy>
  <cp:revision>135</cp:revision>
  <dcterms:created xsi:type="dcterms:W3CDTF">2010-04-18T00:31:04Z</dcterms:created>
  <dcterms:modified xsi:type="dcterms:W3CDTF">2010-10-31T11:54:12Z</dcterms:modified>
</cp:coreProperties>
</file>