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57" r:id="rId5"/>
    <p:sldId id="267" r:id="rId6"/>
    <p:sldId id="269" r:id="rId7"/>
    <p:sldId id="258" r:id="rId8"/>
    <p:sldId id="271" r:id="rId9"/>
    <p:sldId id="272" r:id="rId10"/>
    <p:sldId id="259" r:id="rId11"/>
    <p:sldId id="278" r:id="rId12"/>
    <p:sldId id="275" r:id="rId13"/>
    <p:sldId id="279" r:id="rId14"/>
    <p:sldId id="284" r:id="rId15"/>
    <p:sldId id="276" r:id="rId16"/>
    <p:sldId id="285" r:id="rId17"/>
    <p:sldId id="277" r:id="rId18"/>
    <p:sldId id="260"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78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
        <p:nvSpPr>
          <p:cNvPr id="7" name="Rectangle 6"/>
          <p:cNvSpPr/>
          <p:nvPr userDrawn="1"/>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100000">
              <a:schemeClr val="bg2">
                <a:shade val="30000"/>
                <a:satMod val="2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10/19/2010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0xwzItqYmII&amp;feature=relate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Perfecting Our Faith</a:t>
            </a:r>
          </a:p>
          <a:p>
            <a:pPr lvl="1"/>
            <a:r>
              <a:rPr lang="en-US" dirty="0" smtClean="0"/>
              <a:t>Faith Required</a:t>
            </a:r>
          </a:p>
          <a:p>
            <a:pPr lvl="2"/>
            <a:r>
              <a:rPr lang="en-US" dirty="0" smtClean="0"/>
              <a:t>My people shall live by faith</a:t>
            </a:r>
          </a:p>
          <a:p>
            <a:pPr lvl="2"/>
            <a:r>
              <a:rPr lang="en-US" dirty="0" smtClean="0"/>
              <a:t>Without faith it is impossible to please God</a:t>
            </a:r>
          </a:p>
          <a:p>
            <a:pPr lvl="1"/>
            <a:r>
              <a:rPr lang="en-US" dirty="0" smtClean="0"/>
              <a:t>Faith initiated</a:t>
            </a:r>
          </a:p>
          <a:p>
            <a:pPr lvl="1"/>
            <a:r>
              <a:rPr lang="en-US" dirty="0" smtClean="0"/>
              <a:t>Faith challenged</a:t>
            </a:r>
          </a:p>
          <a:p>
            <a:pPr lvl="2"/>
            <a:r>
              <a:rPr lang="en-US" dirty="0" smtClean="0"/>
              <a:t>Faith developed</a:t>
            </a:r>
          </a:p>
          <a:p>
            <a:pPr lvl="2"/>
            <a:r>
              <a:rPr lang="en-US" dirty="0" smtClean="0"/>
              <a:t> or Faith abandoned</a:t>
            </a:r>
          </a:p>
          <a:p>
            <a:pPr lvl="1"/>
            <a:r>
              <a:rPr lang="en-US" dirty="0" smtClean="0"/>
              <a:t>Examples of people and their successful response to the faith challenge</a:t>
            </a:r>
          </a:p>
          <a:p>
            <a:pPr lvl="1"/>
            <a:r>
              <a:rPr lang="en-US" dirty="0" smtClean="0"/>
              <a:t>Examples and encouragement for our own faith challenges</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a:t>
            </a:r>
            <a:r>
              <a:rPr lang="en-US" dirty="0" smtClean="0"/>
              <a:t>. Another City </a:t>
            </a:r>
            <a:endParaRPr lang="en-US" dirty="0"/>
          </a:p>
        </p:txBody>
      </p:sp>
      <p:sp>
        <p:nvSpPr>
          <p:cNvPr id="3" name="Content Placeholder 2"/>
          <p:cNvSpPr>
            <a:spLocks noGrp="1"/>
          </p:cNvSpPr>
          <p:nvPr>
            <p:ph idx="1"/>
          </p:nvPr>
        </p:nvSpPr>
        <p:spPr/>
        <p:txBody>
          <a:bodyPr/>
          <a:lstStyle/>
          <a:p>
            <a:r>
              <a:rPr lang="en-US" dirty="0" smtClean="0"/>
              <a:t>Hebrews 11:13-16</a:t>
            </a:r>
          </a:p>
          <a:p>
            <a:pPr lvl="1"/>
            <a:r>
              <a:rPr lang="en-US" dirty="0" smtClean="0"/>
              <a:t>These people died </a:t>
            </a:r>
            <a:r>
              <a:rPr lang="en-US" u="sng" dirty="0" smtClean="0"/>
              <a:t>without</a:t>
            </a:r>
            <a:r>
              <a:rPr lang="en-US" dirty="0" smtClean="0"/>
              <a:t> receiving the promise</a:t>
            </a:r>
          </a:p>
          <a:p>
            <a:pPr lvl="2"/>
            <a:r>
              <a:rPr lang="en-US" dirty="0" smtClean="0"/>
              <a:t>The promise was beyond this life</a:t>
            </a:r>
          </a:p>
          <a:p>
            <a:pPr lvl="2"/>
            <a:r>
              <a:rPr lang="en-US" dirty="0" smtClean="0"/>
              <a:t>The promise was for eternity</a:t>
            </a:r>
          </a:p>
          <a:p>
            <a:pPr lvl="1"/>
            <a:r>
              <a:rPr lang="en-US" dirty="0" smtClean="0"/>
              <a:t>They saw it from a distance – </a:t>
            </a:r>
            <a:r>
              <a:rPr lang="en-US" u="sng" dirty="0" smtClean="0"/>
              <a:t>faith</a:t>
            </a:r>
          </a:p>
          <a:p>
            <a:pPr lvl="1"/>
            <a:r>
              <a:rPr lang="en-US" dirty="0" smtClean="0"/>
              <a:t>A </a:t>
            </a:r>
            <a:r>
              <a:rPr lang="en-US" u="sng" dirty="0" smtClean="0"/>
              <a:t>heavenly</a:t>
            </a:r>
            <a:r>
              <a:rPr lang="en-US" dirty="0" smtClean="0"/>
              <a:t> homeland</a:t>
            </a:r>
          </a:p>
          <a:p>
            <a:pPr lvl="1"/>
            <a:r>
              <a:rPr lang="en-US" u="sng" dirty="0" smtClean="0"/>
              <a:t>Aliens</a:t>
            </a:r>
            <a:r>
              <a:rPr lang="en-US" dirty="0" smtClean="0"/>
              <a:t> on earth</a:t>
            </a:r>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1 </a:t>
            </a:r>
            <a:r>
              <a:rPr lang="en-US" dirty="0" smtClean="0"/>
              <a:t>Peter 1:1</a:t>
            </a:r>
            <a:r>
              <a:rPr lang="en-US" b="1" dirty="0" smtClean="0"/>
              <a:t> </a:t>
            </a:r>
            <a:r>
              <a:rPr lang="en-US" dirty="0" smtClean="0"/>
              <a:t>Peter</a:t>
            </a:r>
            <a:r>
              <a:rPr lang="en-US" dirty="0" smtClean="0"/>
              <a:t>, an apostle of Jesus Christ, To those who reside as aliens, scattered throughout Pontus, Galatia, Cappadocia, Asia, and Bithynia</a:t>
            </a:r>
            <a:r>
              <a:rPr lang="en-US" dirty="0" smtClean="0"/>
              <a:t>, Dodge Center, Hayfield, Kasson, Waltham, West Concord, Owatonna, Pine Island, Rochester, </a:t>
            </a:r>
            <a:r>
              <a:rPr lang="en-US" dirty="0" err="1" smtClean="0"/>
              <a:t>Mantorville</a:t>
            </a:r>
            <a:r>
              <a:rPr lang="en-US" dirty="0" smtClean="0"/>
              <a:t>, Sergeant, Claremont, who </a:t>
            </a:r>
            <a:r>
              <a:rPr lang="en-US" dirty="0" smtClean="0"/>
              <a:t>are chosen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Philippians </a:t>
            </a:r>
            <a:r>
              <a:rPr lang="en-US" dirty="0" smtClean="0"/>
              <a:t>3:20 - </a:t>
            </a:r>
            <a:r>
              <a:rPr lang="en-US" dirty="0" smtClean="0"/>
              <a:t>21</a:t>
            </a:r>
            <a:r>
              <a:rPr lang="en-US" b="1" dirty="0" smtClean="0"/>
              <a:t> </a:t>
            </a:r>
            <a:r>
              <a:rPr lang="en-US" baseline="30000" dirty="0" smtClean="0"/>
              <a:t>20</a:t>
            </a:r>
            <a:r>
              <a:rPr lang="en-US" dirty="0" smtClean="0"/>
              <a:t>But we are citizens of heaven, where the Lord Jesus Christ lives. And we are eagerly waiting for him to return as our Savior.  </a:t>
            </a:r>
            <a:r>
              <a:rPr lang="en-US" baseline="30000" dirty="0" smtClean="0"/>
              <a:t>21</a:t>
            </a:r>
            <a:r>
              <a:rPr lang="en-US" dirty="0" smtClean="0"/>
              <a:t>He will take our weak mortal bodies and change them into glorious bodies like his own, using the same power with which he will bring everything under his control.  </a:t>
            </a:r>
            <a:endParaRPr lang="en-US" dirty="0" smtClean="0"/>
          </a:p>
          <a:p>
            <a:r>
              <a:rPr lang="en-US" dirty="0" smtClean="0"/>
              <a:t>1 </a:t>
            </a:r>
            <a:r>
              <a:rPr lang="en-US" dirty="0" smtClean="0"/>
              <a:t>Peter 2:11 </a:t>
            </a:r>
            <a:r>
              <a:rPr lang="en-US" dirty="0" smtClean="0"/>
              <a:t>Beloved</a:t>
            </a:r>
            <a:r>
              <a:rPr lang="en-US" dirty="0" smtClean="0"/>
              <a:t>, I urge you as aliens and </a:t>
            </a:r>
            <a:r>
              <a:rPr lang="en-US" dirty="0" smtClean="0"/>
              <a:t>strangers (KJV – sojourners, pilgrims) </a:t>
            </a:r>
            <a:r>
              <a:rPr lang="en-US" dirty="0" smtClean="0"/>
              <a:t>to abstain from fleshly lusts which wage war against the soul</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Content Placeholder 2"/>
          <p:cNvSpPr txBox="1">
            <a:spLocks/>
          </p:cNvSpPr>
          <p:nvPr/>
        </p:nvSpPr>
        <p:spPr>
          <a:xfrm>
            <a:off x="304800" y="381000"/>
            <a:ext cx="8534400" cy="6172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Revelation 21</a:t>
            </a:r>
            <a:endParaRPr kumimoji="0" lang="en-US" sz="28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n-lt"/>
              <a:ea typeface="+mn-ea"/>
              <a:cs typeface="+mn-cs"/>
            </a:endParaRPr>
          </a:p>
        </p:txBody>
      </p:sp>
      <p:sp>
        <p:nvSpPr>
          <p:cNvPr id="6" name="Rounded Rectangle 5"/>
          <p:cNvSpPr/>
          <p:nvPr/>
        </p:nvSpPr>
        <p:spPr>
          <a:xfrm>
            <a:off x="304800" y="457200"/>
            <a:ext cx="2590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idx="1"/>
          </p:nvPr>
        </p:nvSpPr>
        <p:spPr>
          <a:xfrm>
            <a:off x="304800" y="381000"/>
            <a:ext cx="8534400" cy="6172200"/>
          </a:xfrm>
        </p:spPr>
        <p:txBody>
          <a:bodyPr/>
          <a:lstStyle/>
          <a:p>
            <a:r>
              <a:rPr lang="en-US" dirty="0" smtClean="0"/>
              <a:t>Revelation 21</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hlinkClick r:id="rId2"/>
              </a:rPr>
              <a:t>http://</a:t>
            </a:r>
            <a:r>
              <a:rPr lang="en-US" dirty="0" smtClean="0">
                <a:hlinkClick r:id="rId2"/>
              </a:rPr>
              <a:t>www.youtube.com/watch?v=0xwzItqYmII&amp;feature=related</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3352800" y="328246"/>
            <a:ext cx="5305425" cy="652975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IV. </a:t>
            </a:r>
            <a:endParaRPr lang="en-US" sz="3600" dirty="0"/>
          </a:p>
        </p:txBody>
      </p:sp>
      <p:sp>
        <p:nvSpPr>
          <p:cNvPr id="3" name="Content Placeholder 2"/>
          <p:cNvSpPr>
            <a:spLocks noGrp="1"/>
          </p:cNvSpPr>
          <p:nvPr>
            <p:ph idx="1"/>
          </p:nvPr>
        </p:nvSpPr>
        <p:spPr/>
        <p:txBody>
          <a:bodyPr/>
          <a:lstStyle/>
          <a:p>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Abraham’s City Search</a:t>
            </a:r>
            <a:endParaRPr lang="en-US" dirty="0"/>
          </a:p>
        </p:txBody>
      </p:sp>
      <p:sp>
        <p:nvSpPr>
          <p:cNvPr id="3" name="Subtitle 2"/>
          <p:cNvSpPr>
            <a:spLocks noGrp="1"/>
          </p:cNvSpPr>
          <p:nvPr>
            <p:ph type="subTitle" idx="1"/>
          </p:nvPr>
        </p:nvSpPr>
        <p:spPr/>
        <p:txBody>
          <a:bodyPr/>
          <a:lstStyle/>
          <a:p>
            <a:r>
              <a:rPr lang="en-US" dirty="0" smtClean="0"/>
              <a:t>Perfecting Our Faith</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Hebrews 11:8-10</a:t>
            </a:r>
          </a:p>
          <a:p>
            <a:pPr lvl="1"/>
            <a:r>
              <a:rPr lang="en-US" dirty="0" smtClean="0"/>
              <a:t>By </a:t>
            </a:r>
            <a:r>
              <a:rPr lang="en-US" u="sng" dirty="0" smtClean="0"/>
              <a:t>faith</a:t>
            </a:r>
            <a:r>
              <a:rPr lang="en-US" dirty="0" smtClean="0"/>
              <a:t> Abraham obeyed when God called him to another land</a:t>
            </a:r>
          </a:p>
          <a:p>
            <a:pPr lvl="1"/>
            <a:r>
              <a:rPr lang="en-US" dirty="0" smtClean="0"/>
              <a:t>Given him as an </a:t>
            </a:r>
            <a:r>
              <a:rPr lang="en-US" u="sng" dirty="0" smtClean="0"/>
              <a:t>inheritance</a:t>
            </a:r>
          </a:p>
          <a:p>
            <a:pPr lvl="1"/>
            <a:r>
              <a:rPr lang="en-US" u="sng" dirty="0" smtClean="0"/>
              <a:t>Without</a:t>
            </a:r>
            <a:r>
              <a:rPr lang="en-US" dirty="0" smtClean="0"/>
              <a:t> knowing where he was going</a:t>
            </a:r>
            <a:endParaRPr lang="en-US" dirty="0" smtClean="0"/>
          </a:p>
          <a:p>
            <a:pPr lvl="1"/>
            <a:r>
              <a:rPr lang="en-US" dirty="0" smtClean="0"/>
              <a:t>Lived there by </a:t>
            </a:r>
            <a:r>
              <a:rPr lang="en-US" u="sng" dirty="0" smtClean="0"/>
              <a:t>faith</a:t>
            </a:r>
          </a:p>
          <a:p>
            <a:pPr lvl="1"/>
            <a:r>
              <a:rPr lang="en-US" dirty="0" smtClean="0"/>
              <a:t>Looking </a:t>
            </a:r>
            <a:r>
              <a:rPr lang="en-US" u="sng" dirty="0" smtClean="0"/>
              <a:t>forward</a:t>
            </a:r>
            <a:r>
              <a:rPr lang="en-US" dirty="0" smtClean="0"/>
              <a:t> to a city designed and built by God</a:t>
            </a:r>
          </a:p>
          <a:p>
            <a:pPr lvl="1"/>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a:t>
            </a:r>
            <a:r>
              <a:rPr lang="en-US" dirty="0" smtClean="0"/>
              <a:t>. Faith to Step Out </a:t>
            </a:r>
            <a:endParaRPr lang="en-US" dirty="0"/>
          </a:p>
        </p:txBody>
      </p:sp>
      <p:sp>
        <p:nvSpPr>
          <p:cNvPr id="3" name="Content Placeholder 2"/>
          <p:cNvSpPr>
            <a:spLocks noGrp="1"/>
          </p:cNvSpPr>
          <p:nvPr>
            <p:ph idx="1"/>
          </p:nvPr>
        </p:nvSpPr>
        <p:spPr/>
        <p:txBody>
          <a:bodyPr/>
          <a:lstStyle/>
          <a:p>
            <a:r>
              <a:rPr lang="en-US" dirty="0" smtClean="0"/>
              <a:t>Genesis 12:1-9 – the call and the promise</a:t>
            </a:r>
          </a:p>
          <a:p>
            <a:pPr lvl="1"/>
            <a:r>
              <a:rPr lang="en-US" dirty="0" smtClean="0"/>
              <a:t>I will make you a great </a:t>
            </a:r>
            <a:r>
              <a:rPr lang="en-US" u="sng" dirty="0" smtClean="0"/>
              <a:t>nation</a:t>
            </a:r>
          </a:p>
          <a:p>
            <a:pPr lvl="1"/>
            <a:r>
              <a:rPr lang="en-US" dirty="0" smtClean="0"/>
              <a:t>I will </a:t>
            </a:r>
            <a:r>
              <a:rPr lang="en-US" u="sng" dirty="0" smtClean="0"/>
              <a:t>bless</a:t>
            </a:r>
            <a:r>
              <a:rPr lang="en-US" dirty="0" smtClean="0"/>
              <a:t> you</a:t>
            </a:r>
          </a:p>
          <a:p>
            <a:pPr lvl="1"/>
            <a:r>
              <a:rPr lang="en-US" dirty="0" smtClean="0"/>
              <a:t>I will make you </a:t>
            </a:r>
            <a:r>
              <a:rPr lang="en-US" u="sng" dirty="0" smtClean="0"/>
              <a:t>famous</a:t>
            </a:r>
          </a:p>
          <a:p>
            <a:pPr lvl="1"/>
            <a:r>
              <a:rPr lang="en-US" dirty="0" smtClean="0"/>
              <a:t>You will be a blessing to </a:t>
            </a:r>
            <a:r>
              <a:rPr lang="en-US" u="sng" dirty="0" smtClean="0"/>
              <a:t>others</a:t>
            </a:r>
            <a:r>
              <a:rPr lang="en-US" dirty="0" smtClean="0"/>
              <a:t> – all the families of the earth</a:t>
            </a: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fontScale="92500" lnSpcReduction="20000"/>
          </a:bodyPr>
          <a:lstStyle/>
          <a:p>
            <a:r>
              <a:rPr lang="en-US" sz="3000" dirty="0" smtClean="0"/>
              <a:t>Psalms </a:t>
            </a:r>
            <a:r>
              <a:rPr lang="en-US" sz="3000" dirty="0" smtClean="0"/>
              <a:t>37:23 - </a:t>
            </a:r>
            <a:r>
              <a:rPr lang="en-US" sz="3000" dirty="0" smtClean="0"/>
              <a:t>24 </a:t>
            </a:r>
            <a:r>
              <a:rPr lang="en-US" sz="3000" baseline="30000" dirty="0" smtClean="0"/>
              <a:t>23</a:t>
            </a:r>
            <a:r>
              <a:rPr lang="en-US" sz="3000" dirty="0" smtClean="0"/>
              <a:t>The </a:t>
            </a:r>
            <a:r>
              <a:rPr lang="en-US" sz="3000" dirty="0" smtClean="0"/>
              <a:t>LORD directs the steps of the godly.  </a:t>
            </a:r>
            <a:r>
              <a:rPr lang="en-US" sz="3000" dirty="0" smtClean="0"/>
              <a:t>He </a:t>
            </a:r>
            <a:r>
              <a:rPr lang="en-US" sz="3000" dirty="0" smtClean="0"/>
              <a:t>delights in every detail of their lives. </a:t>
            </a:r>
            <a:r>
              <a:rPr lang="en-US" sz="3000" baseline="30000" dirty="0" smtClean="0"/>
              <a:t>24</a:t>
            </a:r>
            <a:r>
              <a:rPr lang="en-US" sz="3000" dirty="0" smtClean="0"/>
              <a:t>Though </a:t>
            </a:r>
            <a:r>
              <a:rPr lang="en-US" sz="3000" dirty="0" smtClean="0"/>
              <a:t>they stumble, they will never </a:t>
            </a:r>
            <a:r>
              <a:rPr lang="en-US" sz="3000" dirty="0" smtClean="0"/>
              <a:t>fall, for </a:t>
            </a:r>
            <a:r>
              <a:rPr lang="en-US" sz="3000" dirty="0" smtClean="0"/>
              <a:t>the LORD holds them by the hand</a:t>
            </a:r>
            <a:r>
              <a:rPr lang="en-US" sz="3000" dirty="0" smtClean="0"/>
              <a:t>.</a:t>
            </a:r>
          </a:p>
          <a:p>
            <a:r>
              <a:rPr lang="en-US" sz="3000" dirty="0" smtClean="0"/>
              <a:t>Proverbs 16:3</a:t>
            </a:r>
            <a:r>
              <a:rPr lang="en-US" sz="3000" b="1" dirty="0" smtClean="0"/>
              <a:t> </a:t>
            </a:r>
            <a:r>
              <a:rPr lang="en-US" sz="3000" dirty="0" smtClean="0"/>
              <a:t>Commit </a:t>
            </a:r>
            <a:r>
              <a:rPr lang="en-US" sz="3000" dirty="0" smtClean="0"/>
              <a:t>your actions to the LORD, </a:t>
            </a:r>
            <a:r>
              <a:rPr lang="en-US" sz="3000" dirty="0" smtClean="0"/>
              <a:t>and </a:t>
            </a:r>
            <a:r>
              <a:rPr lang="en-US" sz="3000" dirty="0" smtClean="0"/>
              <a:t>your plans will succeed</a:t>
            </a:r>
            <a:r>
              <a:rPr lang="en-US" sz="3000" dirty="0" smtClean="0"/>
              <a:t>.</a:t>
            </a:r>
          </a:p>
          <a:p>
            <a:r>
              <a:rPr lang="en-US" sz="3000" dirty="0" smtClean="0"/>
              <a:t>Proverbs </a:t>
            </a:r>
            <a:r>
              <a:rPr lang="en-US" sz="3000" dirty="0" smtClean="0"/>
              <a:t>16:9 </a:t>
            </a:r>
            <a:r>
              <a:rPr lang="en-US" sz="3000" dirty="0" smtClean="0"/>
              <a:t>We </a:t>
            </a:r>
            <a:r>
              <a:rPr lang="en-US" sz="3000" dirty="0" smtClean="0"/>
              <a:t>can make our plans</a:t>
            </a:r>
            <a:r>
              <a:rPr lang="en-US" sz="3000" dirty="0" smtClean="0"/>
              <a:t>,</a:t>
            </a:r>
            <a:r>
              <a:rPr lang="en-US" sz="3000" dirty="0" smtClean="0"/>
              <a:t> but the LORD determines our steps</a:t>
            </a:r>
            <a:r>
              <a:rPr lang="en-US" sz="3000" dirty="0" smtClean="0"/>
              <a:t>.</a:t>
            </a:r>
          </a:p>
          <a:p>
            <a:r>
              <a:rPr lang="en-US" sz="3000" dirty="0" smtClean="0"/>
              <a:t>Proverbs </a:t>
            </a:r>
            <a:r>
              <a:rPr lang="en-US" sz="3000" dirty="0" smtClean="0"/>
              <a:t>3:5 - </a:t>
            </a:r>
            <a:r>
              <a:rPr lang="en-US" sz="3000" dirty="0" smtClean="0"/>
              <a:t>6</a:t>
            </a:r>
            <a:r>
              <a:rPr lang="en-US" sz="3000" b="1" dirty="0" smtClean="0"/>
              <a:t> </a:t>
            </a:r>
            <a:r>
              <a:rPr lang="en-US" sz="3000" baseline="30000" dirty="0" smtClean="0"/>
              <a:t>5</a:t>
            </a:r>
            <a:r>
              <a:rPr lang="en-US" sz="3000" dirty="0" smtClean="0"/>
              <a:t>Trust </a:t>
            </a:r>
            <a:r>
              <a:rPr lang="en-US" sz="3000" dirty="0" smtClean="0"/>
              <a:t>in the LORD with all your heart; </a:t>
            </a:r>
            <a:r>
              <a:rPr lang="en-US" sz="3000" dirty="0" smtClean="0"/>
              <a:t>do </a:t>
            </a:r>
            <a:r>
              <a:rPr lang="en-US" sz="3000" dirty="0" smtClean="0"/>
              <a:t>not depend on your own understanding. </a:t>
            </a:r>
            <a:r>
              <a:rPr lang="en-US" sz="3000" baseline="30000" dirty="0" smtClean="0"/>
              <a:t>6</a:t>
            </a:r>
            <a:r>
              <a:rPr lang="en-US" sz="3000" dirty="0" smtClean="0"/>
              <a:t>Seek </a:t>
            </a:r>
            <a:r>
              <a:rPr lang="en-US" sz="3000" dirty="0" smtClean="0"/>
              <a:t>his will in all you </a:t>
            </a:r>
            <a:r>
              <a:rPr lang="en-US" sz="3000" dirty="0" smtClean="0"/>
              <a:t>do, and </a:t>
            </a:r>
            <a:r>
              <a:rPr lang="en-US" sz="3000" dirty="0" smtClean="0"/>
              <a:t>he will show you which path to take</a:t>
            </a:r>
            <a:r>
              <a:rPr lang="en-US" sz="3000" dirty="0" smtClean="0"/>
              <a:t>.</a:t>
            </a:r>
          </a:p>
          <a:p>
            <a:r>
              <a:rPr lang="en-US" sz="3000" dirty="0" smtClean="0"/>
              <a:t>Psalms </a:t>
            </a:r>
            <a:r>
              <a:rPr lang="en-US" sz="3000" dirty="0" smtClean="0"/>
              <a:t>37:4 </a:t>
            </a:r>
            <a:r>
              <a:rPr lang="en-US" sz="3000" dirty="0" smtClean="0"/>
              <a:t>Take </a:t>
            </a:r>
            <a:r>
              <a:rPr lang="en-US" sz="3000" dirty="0" smtClean="0"/>
              <a:t>delight in the LORD, </a:t>
            </a:r>
            <a:r>
              <a:rPr lang="en-US" sz="3000" dirty="0" smtClean="0"/>
              <a:t>and </a:t>
            </a:r>
            <a:r>
              <a:rPr lang="en-US" sz="3000" dirty="0" smtClean="0"/>
              <a:t>he will give you your heart’s desires</a:t>
            </a:r>
            <a:r>
              <a:rPr lang="en-US" sz="3000" dirty="0" smtClean="0"/>
              <a:t>.</a:t>
            </a:r>
            <a:r>
              <a:rPr lang="en-US" sz="3000" dirty="0" smtClean="0"/>
              <a:t/>
            </a:r>
            <a:br>
              <a:rPr lang="en-US" sz="3000" dirty="0" smtClean="0"/>
            </a:b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John 7:17 Anyone </a:t>
            </a:r>
            <a:r>
              <a:rPr lang="en-US" dirty="0" smtClean="0"/>
              <a:t>who wants to do the will of God will know whether my teaching is from God or is merely my own</a:t>
            </a:r>
            <a:r>
              <a:rPr lang="en-US" dirty="0" smtClean="0"/>
              <a:t>.</a:t>
            </a:r>
          </a:p>
          <a:p>
            <a:r>
              <a:rPr lang="en-US" dirty="0" smtClean="0"/>
              <a:t>Colossians </a:t>
            </a:r>
            <a:r>
              <a:rPr lang="en-US" dirty="0" smtClean="0"/>
              <a:t>1:9 - </a:t>
            </a:r>
            <a:r>
              <a:rPr lang="en-US" dirty="0" smtClean="0"/>
              <a:t>10</a:t>
            </a:r>
            <a:r>
              <a:rPr lang="en-US" b="1" dirty="0" smtClean="0"/>
              <a:t> </a:t>
            </a:r>
            <a:r>
              <a:rPr lang="en-US" baseline="30000" dirty="0" smtClean="0"/>
              <a:t>9</a:t>
            </a:r>
            <a:r>
              <a:rPr lang="en-US" dirty="0" smtClean="0"/>
              <a:t>So we have not stopped praying for you since we first heard about you. We ask God to give you complete knowledge of his will and to give you spiritual wisdom and understanding.  </a:t>
            </a:r>
            <a:r>
              <a:rPr lang="en-US" baseline="30000" dirty="0" smtClean="0"/>
              <a:t>10</a:t>
            </a:r>
            <a:r>
              <a:rPr lang="en-US" dirty="0" smtClean="0"/>
              <a:t>Then the way you live will always honor and please the Lord, and your lives will produce every kind of good fruit. All the while, you will grow as you learn to know God better and better</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chemeClr val="bg1"/>
            </a:outerShdw>
          </a:effectLst>
        </p:spPr>
        <p:txBody>
          <a:bodyPr/>
          <a:lstStyle/>
          <a:p>
            <a:pPr algn="l"/>
            <a:r>
              <a:rPr lang="en-US" dirty="0" smtClean="0">
                <a:effectLst>
                  <a:outerShdw blurRad="38100" dist="38100" dir="2700000" algn="tl">
                    <a:srgbClr val="000000">
                      <a:alpha val="43137"/>
                    </a:srgbClr>
                  </a:outerShdw>
                </a:effectLst>
              </a:rPr>
              <a:t>II</a:t>
            </a:r>
            <a:r>
              <a:rPr lang="en-US" dirty="0" smtClean="0">
                <a:effectLst>
                  <a:outerShdw blurRad="38100" dist="38100" dir="2700000" algn="tl">
                    <a:srgbClr val="000000">
                      <a:alpha val="43137"/>
                    </a:srgbClr>
                  </a:outerShdw>
                </a:effectLst>
              </a:rPr>
              <a:t>. Faith and Obedience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dirty="0" smtClean="0"/>
              <a:t>Hebrews 11:8 – by faith Abraham </a:t>
            </a:r>
            <a:r>
              <a:rPr lang="en-US" u="sng" dirty="0" smtClean="0"/>
              <a:t>obeyed</a:t>
            </a:r>
            <a:r>
              <a:rPr lang="en-US" dirty="0" smtClean="0"/>
              <a:t> when God called him to leave home…</a:t>
            </a:r>
          </a:p>
          <a:p>
            <a:r>
              <a:rPr lang="en-US" dirty="0" smtClean="0"/>
              <a:t>Romans 4:1-8</a:t>
            </a:r>
          </a:p>
          <a:p>
            <a:pPr lvl="1"/>
            <a:r>
              <a:rPr lang="en-US" dirty="0" smtClean="0"/>
              <a:t>Abraham’s obedience </a:t>
            </a:r>
            <a:r>
              <a:rPr lang="en-US" dirty="0" smtClean="0"/>
              <a:t>did not make him </a:t>
            </a:r>
            <a:r>
              <a:rPr lang="en-US" u="sng" dirty="0" smtClean="0"/>
              <a:t>right</a:t>
            </a:r>
            <a:r>
              <a:rPr lang="en-US" dirty="0" smtClean="0"/>
              <a:t> with God</a:t>
            </a:r>
          </a:p>
          <a:p>
            <a:pPr lvl="1"/>
            <a:r>
              <a:rPr lang="en-US" dirty="0" smtClean="0"/>
              <a:t>Abraham was counted as right with God because of his </a:t>
            </a:r>
            <a:r>
              <a:rPr lang="en-US" u="sng" dirty="0" smtClean="0"/>
              <a:t>faith</a:t>
            </a:r>
          </a:p>
          <a:p>
            <a:pPr lvl="1"/>
            <a:r>
              <a:rPr lang="en-US" dirty="0" smtClean="0"/>
              <a:t>However, Abraham’s faith enabled and motivated his </a:t>
            </a:r>
            <a:r>
              <a:rPr lang="en-US" u="sng" dirty="0" smtClean="0"/>
              <a:t>obedience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Romans 3:21-31</a:t>
            </a:r>
          </a:p>
          <a:p>
            <a:pPr lvl="1"/>
            <a:r>
              <a:rPr lang="en-US" dirty="0" smtClean="0"/>
              <a:t>We are not made right with God by our </a:t>
            </a:r>
            <a:r>
              <a:rPr lang="en-US" u="sng" dirty="0" smtClean="0"/>
              <a:t>obedience</a:t>
            </a:r>
          </a:p>
          <a:p>
            <a:pPr lvl="1"/>
            <a:r>
              <a:rPr lang="en-US" dirty="0" smtClean="0"/>
              <a:t>We don’t want the </a:t>
            </a:r>
            <a:r>
              <a:rPr lang="en-US" u="sng" dirty="0" smtClean="0"/>
              <a:t>wages</a:t>
            </a:r>
            <a:r>
              <a:rPr lang="en-US" dirty="0" smtClean="0"/>
              <a:t> our works would earn us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Galatians 3:8-13</a:t>
            </a:r>
          </a:p>
          <a:p>
            <a:pPr lvl="1"/>
            <a:r>
              <a:rPr lang="en-US" dirty="0" smtClean="0"/>
              <a:t>So </a:t>
            </a:r>
            <a:r>
              <a:rPr lang="en-US" dirty="0" smtClean="0"/>
              <a:t>all who put their faith in Christ share the same </a:t>
            </a:r>
            <a:r>
              <a:rPr lang="en-US" u="sng" dirty="0" smtClean="0"/>
              <a:t>blessing</a:t>
            </a:r>
            <a:r>
              <a:rPr lang="en-US" dirty="0" smtClean="0"/>
              <a:t> Abraham received because of his </a:t>
            </a:r>
            <a:r>
              <a:rPr lang="en-US" dirty="0" smtClean="0"/>
              <a:t>faith</a:t>
            </a:r>
            <a:endParaRPr lang="en-US" dirty="0" smtClean="0"/>
          </a:p>
          <a:p>
            <a:pPr lvl="2"/>
            <a:r>
              <a:rPr lang="en-US" dirty="0" smtClean="0"/>
              <a:t>Right with God</a:t>
            </a:r>
          </a:p>
          <a:p>
            <a:pPr lvl="2"/>
            <a:r>
              <a:rPr lang="en-US" dirty="0" smtClean="0"/>
              <a:t>An eternal inheritance</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5259</TotalTime>
  <Words>449</Words>
  <Application>Microsoft Office PowerPoint</Application>
  <PresentationFormat>On-screen Show (4:3)</PresentationFormat>
  <Paragraphs>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Abraham’s City Search</vt:lpstr>
      <vt:lpstr>Slide 3</vt:lpstr>
      <vt:lpstr>I. Faith to Step Out </vt:lpstr>
      <vt:lpstr>Slide 5</vt:lpstr>
      <vt:lpstr>Slide 6</vt:lpstr>
      <vt:lpstr>II. Faith and Obedience </vt:lpstr>
      <vt:lpstr>Slide 8</vt:lpstr>
      <vt:lpstr>Slide 9</vt:lpstr>
      <vt:lpstr>III. Another City </vt:lpstr>
      <vt:lpstr>Slide 11</vt:lpstr>
      <vt:lpstr>Slide 12</vt:lpstr>
      <vt:lpstr>Slide 13</vt:lpstr>
      <vt:lpstr>Slide 14</vt:lpstr>
      <vt:lpstr>Slide 15</vt:lpstr>
      <vt:lpstr>Slide 16</vt:lpstr>
      <vt:lpstr>Slide 17</vt:lpstr>
      <vt:lpstr>IV. </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104</cp:revision>
  <dcterms:created xsi:type="dcterms:W3CDTF">2010-04-18T00:31:04Z</dcterms:created>
  <dcterms:modified xsi:type="dcterms:W3CDTF">2010-10-22T15:22:25Z</dcterms:modified>
</cp:coreProperties>
</file>