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94" r:id="rId4"/>
    <p:sldId id="286" r:id="rId5"/>
    <p:sldId id="256" r:id="rId6"/>
    <p:sldId id="264" r:id="rId7"/>
    <p:sldId id="257" r:id="rId8"/>
    <p:sldId id="267" r:id="rId9"/>
    <p:sldId id="293" r:id="rId10"/>
    <p:sldId id="269" r:id="rId11"/>
    <p:sldId id="273" r:id="rId12"/>
    <p:sldId id="287" r:id="rId13"/>
    <p:sldId id="258" r:id="rId14"/>
    <p:sldId id="268" r:id="rId15"/>
    <p:sldId id="259" r:id="rId16"/>
    <p:sldId id="289" r:id="rId17"/>
    <p:sldId id="277" r:id="rId18"/>
    <p:sldId id="288" r:id="rId19"/>
    <p:sldId id="290" r:id="rId20"/>
    <p:sldId id="275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Perfecting Our </a:t>
            </a:r>
            <a:r>
              <a:rPr lang="en-US" dirty="0" smtClean="0"/>
              <a:t>Faith - Review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419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2 Peter 2:5 And God did not spare the ancient world—except for Noah and the seven others in his family. Noah warned the world of God’s righteous judgment (NASB - a preacher of righteousness). So God protected Noah when he destroyed the world of ungodly people with a vast flood. 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The Flood – Genesis 7:11-24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1075"/>
            <a:ext cx="78359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534400" cy="2362200"/>
          </a:xfrm>
        </p:spPr>
        <p:txBody>
          <a:bodyPr/>
          <a:lstStyle/>
          <a:p>
            <a:r>
              <a:rPr lang="en-US" dirty="0" smtClean="0"/>
              <a:t>God Confirms His Covenant with Noah – Genesis 9:8-17</a:t>
            </a:r>
          </a:p>
          <a:p>
            <a:pPr lvl="1"/>
            <a:r>
              <a:rPr lang="en-US" u="sng" dirty="0" smtClean="0"/>
              <a:t>Never</a:t>
            </a:r>
            <a:r>
              <a:rPr lang="en-US" dirty="0" smtClean="0"/>
              <a:t> again will flood waters destroy the earth</a:t>
            </a:r>
          </a:p>
          <a:p>
            <a:pPr lvl="1"/>
            <a:r>
              <a:rPr lang="en-US" dirty="0" smtClean="0"/>
              <a:t>Sign of the covenant - </a:t>
            </a:r>
            <a:r>
              <a:rPr lang="en-US" u="sng" dirty="0" smtClean="0"/>
              <a:t>Rainbow</a:t>
            </a:r>
            <a:endParaRPr lang="en-US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Like the Days of Noah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</a:t>
            </a:r>
            <a:r>
              <a:rPr lang="en-US" dirty="0" smtClean="0"/>
              <a:t>24:37 - 39</a:t>
            </a:r>
            <a:r>
              <a:rPr lang="en-US" b="1" dirty="0" smtClean="0"/>
              <a:t> </a:t>
            </a:r>
            <a:r>
              <a:rPr lang="en-US" baseline="30000" dirty="0" smtClean="0"/>
              <a:t>37</a:t>
            </a:r>
            <a:r>
              <a:rPr lang="en-US" dirty="0" smtClean="0"/>
              <a:t>“When the Son of Man returns, it will be like it was in Noah’s day.  </a:t>
            </a:r>
            <a:r>
              <a:rPr lang="en-US" baseline="30000" dirty="0" smtClean="0"/>
              <a:t>38</a:t>
            </a:r>
            <a:r>
              <a:rPr lang="en-US" dirty="0" smtClean="0"/>
              <a:t>In those days before the flood, the people were enjoying banquets and parties and weddings right up to the time Noah entered his boat.  </a:t>
            </a:r>
            <a:r>
              <a:rPr lang="en-US" baseline="30000" dirty="0" smtClean="0"/>
              <a:t>39</a:t>
            </a:r>
            <a:r>
              <a:rPr lang="en-US" dirty="0" smtClean="0"/>
              <a:t>People didn’t realize what was going to happen until the flood came and swept them all away. That is the way it will be when the Son of Man comes.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Noah escaped the </a:t>
            </a:r>
            <a:r>
              <a:rPr lang="en-US" u="sng" dirty="0" smtClean="0"/>
              <a:t>wrath</a:t>
            </a:r>
            <a:r>
              <a:rPr lang="en-US" dirty="0" smtClean="0"/>
              <a:t> of God</a:t>
            </a:r>
          </a:p>
          <a:p>
            <a:pPr lvl="1"/>
            <a:r>
              <a:rPr lang="en-US" dirty="0" smtClean="0"/>
              <a:t>Walked in close fellowship with God</a:t>
            </a:r>
          </a:p>
          <a:p>
            <a:pPr lvl="1"/>
            <a:r>
              <a:rPr lang="en-US" dirty="0" smtClean="0"/>
              <a:t>Noah did everything God had commanded him</a:t>
            </a:r>
          </a:p>
          <a:p>
            <a:pPr lvl="1"/>
            <a:r>
              <a:rPr lang="en-US" dirty="0" smtClean="0"/>
              <a:t>Noah found favor </a:t>
            </a:r>
            <a:r>
              <a:rPr lang="en-US" dirty="0" smtClean="0"/>
              <a:t>(grace) with God</a:t>
            </a:r>
          </a:p>
          <a:p>
            <a:pPr lvl="1"/>
            <a:r>
              <a:rPr lang="en-US" dirty="0" smtClean="0"/>
              <a:t>He received the righteousness that comes by faith</a:t>
            </a:r>
            <a:endParaRPr lang="en-US" dirty="0" smtClean="0"/>
          </a:p>
          <a:p>
            <a:r>
              <a:rPr lang="en-US" dirty="0" smtClean="0"/>
              <a:t>In contrast to Noah was the rest of the world in its </a:t>
            </a:r>
            <a:r>
              <a:rPr lang="en-US" u="sng" dirty="0" smtClean="0"/>
              <a:t>wickedness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</a:t>
            </a:r>
            <a:r>
              <a:rPr lang="en-US" dirty="0" smtClean="0"/>
              <a:t>. The Ark of Salvation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Refuge</a:t>
            </a:r>
            <a:r>
              <a:rPr lang="en-US" dirty="0" smtClean="0"/>
              <a:t> from the judgment of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ark is a type of Christ or the body of Christ, the </a:t>
            </a:r>
            <a:r>
              <a:rPr lang="en-US" u="sng" dirty="0" smtClean="0"/>
              <a:t>church</a:t>
            </a:r>
          </a:p>
          <a:p>
            <a:pPr lvl="1"/>
            <a:r>
              <a:rPr lang="en-US" u="sng" dirty="0" smtClean="0"/>
              <a:t>Waterproofed</a:t>
            </a:r>
            <a:r>
              <a:rPr lang="en-US" dirty="0" smtClean="0"/>
              <a:t> - Genesis </a:t>
            </a:r>
            <a:r>
              <a:rPr lang="en-US" dirty="0" smtClean="0"/>
              <a:t>6:15 - Waterproofed with tar (pitch – </a:t>
            </a:r>
            <a:r>
              <a:rPr lang="en-US" dirty="0" smtClean="0"/>
              <a:t>Hebrew </a:t>
            </a:r>
            <a:r>
              <a:rPr lang="en-US" dirty="0" smtClean="0"/>
              <a:t>KOPHER – literally a cover or coating, figuratively a redemption price) - </a:t>
            </a:r>
            <a:br>
              <a:rPr lang="en-US" dirty="0" smtClean="0"/>
            </a:br>
            <a:r>
              <a:rPr lang="en-US" dirty="0" smtClean="0"/>
              <a:t>1 Peter 1:18 - </a:t>
            </a:r>
            <a:r>
              <a:rPr lang="en-US" dirty="0" smtClean="0"/>
              <a:t>19</a:t>
            </a:r>
            <a:r>
              <a:rPr lang="en-US" b="1" dirty="0" smtClean="0"/>
              <a:t> </a:t>
            </a:r>
            <a:r>
              <a:rPr lang="en-US" baseline="30000" dirty="0" smtClean="0"/>
              <a:t>18</a:t>
            </a:r>
            <a:r>
              <a:rPr lang="en-US" dirty="0" smtClean="0"/>
              <a:t>knowing that you were not redeemed with perishable things like silver or gold from your futile way of life inherited from your forefathers,  </a:t>
            </a:r>
            <a:r>
              <a:rPr lang="en-US" baseline="30000" dirty="0" smtClean="0"/>
              <a:t>19</a:t>
            </a:r>
            <a:r>
              <a:rPr lang="en-US" dirty="0" smtClean="0"/>
              <a:t>but with precious blood, as of a lamb unblemished and spotless, </a:t>
            </a:r>
            <a:r>
              <a:rPr lang="en-US" i="1" dirty="0" smtClean="0"/>
              <a:t>the blood</a:t>
            </a:r>
            <a:r>
              <a:rPr lang="en-US" dirty="0" smtClean="0"/>
              <a:t> of Christ. 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u="sng" dirty="0" smtClean="0"/>
              <a:t>door</a:t>
            </a:r>
            <a:r>
              <a:rPr lang="en-US" dirty="0" smtClean="0"/>
              <a:t> - </a:t>
            </a:r>
            <a:r>
              <a:rPr lang="en-US" dirty="0" smtClean="0"/>
              <a:t>John </a:t>
            </a:r>
            <a:r>
              <a:rPr lang="en-US" dirty="0" smtClean="0"/>
              <a:t>10:7 </a:t>
            </a:r>
            <a:r>
              <a:rPr lang="en-US" dirty="0" smtClean="0"/>
              <a:t>So </a:t>
            </a:r>
            <a:r>
              <a:rPr lang="en-US" dirty="0" smtClean="0"/>
              <a:t>Jesus said to them again, “Truly, truly, I say to you, I am the door of the sheep. 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Inside or Outside the Boat?</a:t>
            </a:r>
            <a:endParaRPr lang="en-US" dirty="0" smtClean="0"/>
          </a:p>
          <a:p>
            <a:pPr lvl="1"/>
            <a:r>
              <a:rPr lang="en-US" u="sng" dirty="0" smtClean="0"/>
              <a:t>Outside</a:t>
            </a:r>
            <a:r>
              <a:rPr lang="en-US" dirty="0" smtClean="0"/>
              <a:t>? </a:t>
            </a:r>
            <a:r>
              <a:rPr lang="en-US" dirty="0" smtClean="0"/>
              <a:t>– Romans 2:5 </a:t>
            </a:r>
            <a:r>
              <a:rPr lang="en-US" dirty="0" smtClean="0"/>
              <a:t>But </a:t>
            </a:r>
            <a:r>
              <a:rPr lang="en-US" dirty="0" smtClean="0"/>
              <a:t>because of your stubbornness and unrepentant heart you are storing up wrath for yourself in the day of wrath and revelation of the righteous judgment of God</a:t>
            </a:r>
          </a:p>
          <a:p>
            <a:pPr lvl="1"/>
            <a:r>
              <a:rPr lang="en-US" u="sng" dirty="0" smtClean="0"/>
              <a:t>Inside</a:t>
            </a:r>
            <a:r>
              <a:rPr lang="en-US" dirty="0" smtClean="0"/>
              <a:t>? </a:t>
            </a:r>
            <a:r>
              <a:rPr lang="en-US" dirty="0" smtClean="0"/>
              <a:t>- Romans 5:8 - </a:t>
            </a:r>
            <a:r>
              <a:rPr lang="en-US" dirty="0" smtClean="0"/>
              <a:t>9</a:t>
            </a:r>
            <a:r>
              <a:rPr lang="en-US" b="1" dirty="0" smtClean="0"/>
              <a:t> </a:t>
            </a:r>
            <a:r>
              <a:rPr lang="en-US" baseline="30000" dirty="0" smtClean="0"/>
              <a:t>8</a:t>
            </a:r>
            <a:r>
              <a:rPr lang="en-US" dirty="0" smtClean="0"/>
              <a:t>But God demonstrates His own love toward us, in that while we were yet sinners, Christ died for us.  </a:t>
            </a:r>
            <a:r>
              <a:rPr lang="en-US" baseline="30000" dirty="0" smtClean="0"/>
              <a:t>9</a:t>
            </a:r>
            <a:r>
              <a:rPr lang="en-US" dirty="0" smtClean="0"/>
              <a:t>Much more then, having now been justified by His blood, we shall be saved from the wrath </a:t>
            </a:r>
            <a:r>
              <a:rPr lang="en-US" i="1" dirty="0" smtClean="0"/>
              <a:t>of God</a:t>
            </a:r>
            <a:r>
              <a:rPr lang="en-US" dirty="0" smtClean="0"/>
              <a:t> through Him.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u="sng" dirty="0" smtClean="0"/>
              <a:t>Faith</a:t>
            </a:r>
            <a:r>
              <a:rPr lang="en-US" dirty="0" smtClean="0"/>
              <a:t> – things not yet seen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Corinthians 5:7 </a:t>
            </a:r>
            <a:r>
              <a:rPr lang="en-US" dirty="0" smtClean="0"/>
              <a:t>for </a:t>
            </a:r>
            <a:r>
              <a:rPr lang="en-US" dirty="0" smtClean="0"/>
              <a:t>we walk by faith, not by sight—  </a:t>
            </a:r>
            <a:endParaRPr lang="en-US" dirty="0" smtClean="0"/>
          </a:p>
          <a:p>
            <a:r>
              <a:rPr lang="en-US" u="sng" dirty="0" smtClean="0"/>
              <a:t>Obedience</a:t>
            </a:r>
            <a:r>
              <a:rPr lang="en-US" dirty="0" smtClean="0"/>
              <a:t> – though mocked </a:t>
            </a:r>
            <a:r>
              <a:rPr lang="en-US" dirty="0" smtClean="0"/>
              <a:t>                    Matthew </a:t>
            </a:r>
            <a:r>
              <a:rPr lang="en-US" dirty="0" smtClean="0"/>
              <a:t>5:11 - </a:t>
            </a:r>
            <a:r>
              <a:rPr lang="en-US" dirty="0" smtClean="0"/>
              <a:t>12</a:t>
            </a:r>
            <a:r>
              <a:rPr lang="en-US" b="1" dirty="0" smtClean="0"/>
              <a:t> </a:t>
            </a:r>
            <a:r>
              <a:rPr lang="en-US" baseline="30000" dirty="0" smtClean="0"/>
              <a:t>11</a:t>
            </a:r>
            <a:r>
              <a:rPr lang="en-US" dirty="0" smtClean="0"/>
              <a:t>God </a:t>
            </a:r>
            <a:r>
              <a:rPr lang="en-US" dirty="0" smtClean="0"/>
              <a:t>blesses you when people mock you and persecute you and lie about you and say all sorts of evil things against you because you are my followers.  </a:t>
            </a:r>
            <a:r>
              <a:rPr lang="en-US" baseline="30000" dirty="0" smtClean="0"/>
              <a:t>12</a:t>
            </a:r>
            <a:r>
              <a:rPr lang="en-US" dirty="0" smtClean="0"/>
              <a:t>Be happy about it! Be very glad! For a great reward awaits you in heaven. And remember, the ancient prophets were persecuted in the same way.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3200400" cy="61722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1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28950"/>
            <a:ext cx="2883606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b="3210"/>
          <a:stretch>
            <a:fillRect/>
          </a:stretch>
        </p:blipFill>
        <p:spPr bwMode="auto">
          <a:xfrm>
            <a:off x="762000" y="3429000"/>
            <a:ext cx="2558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b="2812"/>
          <a:stretch>
            <a:fillRect/>
          </a:stretch>
        </p:blipFill>
        <p:spPr bwMode="auto">
          <a:xfrm>
            <a:off x="914400" y="0"/>
            <a:ext cx="3600450" cy="386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b="3210"/>
          <a:stretch>
            <a:fillRect/>
          </a:stretch>
        </p:blipFill>
        <p:spPr bwMode="auto">
          <a:xfrm>
            <a:off x="4724400" y="0"/>
            <a:ext cx="3200400" cy="38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3200400" cy="61722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340" y="0"/>
            <a:ext cx="5966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3733800" cy="6172200"/>
          </a:xfrm>
        </p:spPr>
        <p:txBody>
          <a:bodyPr/>
          <a:lstStyle/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338" y="0"/>
            <a:ext cx="523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Noah and His 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Perfecting Our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11:7</a:t>
            </a:r>
          </a:p>
          <a:p>
            <a:pPr lvl="1"/>
            <a:r>
              <a:rPr lang="en-US" dirty="0" smtClean="0"/>
              <a:t>By faith Noah built an </a:t>
            </a:r>
            <a:r>
              <a:rPr lang="en-US" u="sng" dirty="0" smtClean="0"/>
              <a:t>ark</a:t>
            </a:r>
          </a:p>
          <a:p>
            <a:pPr lvl="1"/>
            <a:r>
              <a:rPr lang="en-US" u="sng" dirty="0" smtClean="0"/>
              <a:t>Obeyed</a:t>
            </a:r>
            <a:r>
              <a:rPr lang="en-US" dirty="0" smtClean="0"/>
              <a:t> God</a:t>
            </a:r>
          </a:p>
          <a:p>
            <a:pPr lvl="1"/>
            <a:r>
              <a:rPr lang="en-US" dirty="0" smtClean="0"/>
              <a:t>Warned about things that had </a:t>
            </a:r>
            <a:r>
              <a:rPr lang="en-US" u="sng" dirty="0" smtClean="0"/>
              <a:t>never</a:t>
            </a:r>
            <a:r>
              <a:rPr lang="en-US" dirty="0" smtClean="0"/>
              <a:t> happened before</a:t>
            </a:r>
          </a:p>
          <a:p>
            <a:pPr lvl="1"/>
            <a:r>
              <a:rPr lang="en-US" dirty="0" smtClean="0"/>
              <a:t>By faith he </a:t>
            </a:r>
            <a:r>
              <a:rPr lang="en-US" u="sng" dirty="0" smtClean="0"/>
              <a:t>condemned</a:t>
            </a:r>
            <a:r>
              <a:rPr lang="en-US" dirty="0" smtClean="0"/>
              <a:t> the rest of the world</a:t>
            </a:r>
          </a:p>
          <a:p>
            <a:pPr lvl="1"/>
            <a:r>
              <a:rPr lang="en-US" dirty="0" smtClean="0"/>
              <a:t>Received the </a:t>
            </a:r>
            <a:r>
              <a:rPr lang="en-US" u="sng" dirty="0" smtClean="0"/>
              <a:t>righteousness</a:t>
            </a:r>
            <a:r>
              <a:rPr lang="en-US" dirty="0" smtClean="0"/>
              <a:t> that comes by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Noah Found Favor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6:5-22</a:t>
            </a:r>
          </a:p>
          <a:p>
            <a:pPr lvl="1"/>
            <a:r>
              <a:rPr lang="en-US" dirty="0" smtClean="0"/>
              <a:t>The earth had become </a:t>
            </a:r>
            <a:r>
              <a:rPr lang="en-US" u="sng" dirty="0" smtClean="0"/>
              <a:t>corrupt</a:t>
            </a:r>
          </a:p>
          <a:p>
            <a:pPr lvl="1"/>
            <a:r>
              <a:rPr lang="en-US" dirty="0" smtClean="0"/>
              <a:t>Noah, the only </a:t>
            </a:r>
            <a:r>
              <a:rPr lang="en-US" u="sng" dirty="0" smtClean="0"/>
              <a:t>blameless</a:t>
            </a:r>
            <a:r>
              <a:rPr lang="en-US" dirty="0" smtClean="0"/>
              <a:t> person</a:t>
            </a:r>
          </a:p>
          <a:p>
            <a:pPr lvl="1"/>
            <a:r>
              <a:rPr lang="en-US" dirty="0" smtClean="0"/>
              <a:t>Walked in close </a:t>
            </a:r>
            <a:r>
              <a:rPr lang="en-US" u="sng" dirty="0" smtClean="0"/>
              <a:t>fellowship</a:t>
            </a:r>
            <a:r>
              <a:rPr lang="en-US" dirty="0" smtClean="0"/>
              <a:t> with God</a:t>
            </a:r>
          </a:p>
          <a:p>
            <a:pPr lvl="1"/>
            <a:r>
              <a:rPr lang="en-US" dirty="0" smtClean="0"/>
              <a:t>Noah found </a:t>
            </a:r>
            <a:r>
              <a:rPr lang="en-US" u="sng" dirty="0" smtClean="0"/>
              <a:t>favor</a:t>
            </a:r>
            <a:r>
              <a:rPr lang="en-US" dirty="0" smtClean="0"/>
              <a:t> </a:t>
            </a:r>
            <a:r>
              <a:rPr lang="en-US" dirty="0" smtClean="0"/>
              <a:t>(KJV – “Grace”) with </a:t>
            </a:r>
            <a:r>
              <a:rPr lang="en-US" dirty="0" smtClean="0"/>
              <a:t>God</a:t>
            </a:r>
          </a:p>
          <a:p>
            <a:pPr lvl="1"/>
            <a:r>
              <a:rPr lang="en-US" dirty="0" smtClean="0"/>
              <a:t>Noah did </a:t>
            </a:r>
            <a:r>
              <a:rPr lang="en-US" u="sng" dirty="0" smtClean="0"/>
              <a:t>everything</a:t>
            </a:r>
            <a:r>
              <a:rPr lang="en-US" dirty="0" smtClean="0"/>
              <a:t> God had commanded him (6:22; 7:5)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191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Things not yet </a:t>
            </a:r>
            <a:r>
              <a:rPr lang="en-US" u="sng" dirty="0" smtClean="0"/>
              <a:t>seen</a:t>
            </a:r>
          </a:p>
          <a:p>
            <a:pPr lvl="1"/>
            <a:r>
              <a:rPr lang="en-US" u="sng" dirty="0" smtClean="0"/>
              <a:t>Obedience</a:t>
            </a:r>
            <a:endParaRPr lang="en-US" u="sng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0"/>
            <a:ext cx="460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384</Words>
  <Application>Microsoft Office PowerPoint</Application>
  <PresentationFormat>On-screen Show (4:3)</PresentationFormat>
  <Paragraphs>42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Noah and His Ark</vt:lpstr>
      <vt:lpstr>Slide 6</vt:lpstr>
      <vt:lpstr>I. Noah Found Favor </vt:lpstr>
      <vt:lpstr>Slide 8</vt:lpstr>
      <vt:lpstr>Slide 9</vt:lpstr>
      <vt:lpstr>Slide 10</vt:lpstr>
      <vt:lpstr>Slide 11</vt:lpstr>
      <vt:lpstr>Slide 12</vt:lpstr>
      <vt:lpstr>II. Like the Days of Noah </vt:lpstr>
      <vt:lpstr>Slide 14</vt:lpstr>
      <vt:lpstr>III. The Ark of Salvation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109</cp:revision>
  <dcterms:created xsi:type="dcterms:W3CDTF">2010-04-18T00:31:04Z</dcterms:created>
  <dcterms:modified xsi:type="dcterms:W3CDTF">2010-10-15T18:20:09Z</dcterms:modified>
</cp:coreProperties>
</file>