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6" r:id="rId4"/>
    <p:sldId id="257" r:id="rId5"/>
    <p:sldId id="263" r:id="rId6"/>
    <p:sldId id="264" r:id="rId7"/>
    <p:sldId id="267" r:id="rId8"/>
    <p:sldId id="268" r:id="rId9"/>
    <p:sldId id="269" r:id="rId10"/>
    <p:sldId id="272" r:id="rId11"/>
    <p:sldId id="270" r:id="rId12"/>
    <p:sldId id="258" r:id="rId13"/>
    <p:sldId id="273" r:id="rId14"/>
    <p:sldId id="274" r:id="rId15"/>
    <p:sldId id="284" r:id="rId16"/>
    <p:sldId id="285" r:id="rId17"/>
    <p:sldId id="271" r:id="rId18"/>
    <p:sldId id="275" r:id="rId19"/>
    <p:sldId id="276" r:id="rId20"/>
    <p:sldId id="259" r:id="rId21"/>
    <p:sldId id="277" r:id="rId22"/>
    <p:sldId id="278" r:id="rId23"/>
    <p:sldId id="260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1" autoAdjust="0"/>
  </p:normalViewPr>
  <p:slideViewPr>
    <p:cSldViewPr>
      <p:cViewPr varScale="1">
        <p:scale>
          <a:sx n="66" d="100"/>
          <a:sy n="66" d="100"/>
        </p:scale>
        <p:origin x="-10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Perfecting Our Faith</a:t>
            </a:r>
          </a:p>
          <a:p>
            <a:pPr lvl="1"/>
            <a:r>
              <a:rPr lang="en-US" dirty="0" smtClean="0"/>
              <a:t>Faith Required</a:t>
            </a:r>
          </a:p>
          <a:p>
            <a:pPr lvl="2"/>
            <a:r>
              <a:rPr lang="en-US" dirty="0" smtClean="0"/>
              <a:t>My people shall live by faith</a:t>
            </a:r>
          </a:p>
          <a:p>
            <a:pPr lvl="2"/>
            <a:r>
              <a:rPr lang="en-US" dirty="0" smtClean="0"/>
              <a:t>Without faith it is impossible to please God</a:t>
            </a:r>
          </a:p>
          <a:p>
            <a:pPr lvl="1"/>
            <a:r>
              <a:rPr lang="en-US" dirty="0" smtClean="0"/>
              <a:t>Faith initiated</a:t>
            </a:r>
          </a:p>
          <a:p>
            <a:pPr lvl="1"/>
            <a:r>
              <a:rPr lang="en-US" dirty="0" smtClean="0"/>
              <a:t>Faith challenged</a:t>
            </a:r>
          </a:p>
          <a:p>
            <a:pPr lvl="2"/>
            <a:r>
              <a:rPr lang="en-US" dirty="0" smtClean="0"/>
              <a:t>Faith developed</a:t>
            </a:r>
          </a:p>
          <a:p>
            <a:pPr lvl="2"/>
            <a:r>
              <a:rPr lang="en-US" dirty="0" smtClean="0"/>
              <a:t> or Faith abandoned</a:t>
            </a:r>
          </a:p>
          <a:p>
            <a:pPr lvl="1"/>
            <a:r>
              <a:rPr lang="en-US" dirty="0" smtClean="0"/>
              <a:t>Examples of people and their successful response to the faith challenge</a:t>
            </a:r>
          </a:p>
          <a:p>
            <a:pPr lvl="1"/>
            <a:r>
              <a:rPr lang="en-US" dirty="0" smtClean="0"/>
              <a:t>Examples and encouragement for our own faith challenges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2231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Those alive, in Christ, at his return – </a:t>
            </a:r>
            <a:r>
              <a:rPr lang="en-US" dirty="0" smtClean="0"/>
              <a:t>               1 </a:t>
            </a:r>
            <a:r>
              <a:rPr lang="en-US" dirty="0" smtClean="0"/>
              <a:t>Corinthians 15:51-53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Live to Please God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Walk/Live in close fellowship with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2905125" cy="461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3746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667" b="1667"/>
          <a:stretch>
            <a:fillRect/>
          </a:stretch>
        </p:blipFill>
        <p:spPr bwMode="auto">
          <a:xfrm>
            <a:off x="4648200" y="990600"/>
            <a:ext cx="3562350" cy="550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2971800" cy="37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Colossians 3:1 – 4</a:t>
            </a:r>
          </a:p>
          <a:p>
            <a:pPr lvl="1"/>
            <a:r>
              <a:rPr lang="en-US" dirty="0" smtClean="0"/>
              <a:t>Set your </a:t>
            </a:r>
            <a:r>
              <a:rPr lang="en-US" u="sng" dirty="0" smtClean="0"/>
              <a:t>sights</a:t>
            </a:r>
            <a:r>
              <a:rPr lang="en-US" dirty="0" smtClean="0"/>
              <a:t> on the realities of heaven</a:t>
            </a:r>
          </a:p>
          <a:p>
            <a:pPr lvl="1"/>
            <a:r>
              <a:rPr lang="en-US" dirty="0" smtClean="0"/>
              <a:t>Set your </a:t>
            </a:r>
            <a:r>
              <a:rPr lang="en-US" u="sng" dirty="0" smtClean="0"/>
              <a:t>minds</a:t>
            </a:r>
            <a:r>
              <a:rPr lang="en-US" dirty="0" smtClean="0"/>
              <a:t> on things above where Christ is</a:t>
            </a:r>
          </a:p>
          <a:p>
            <a:r>
              <a:rPr lang="en-US" dirty="0" smtClean="0"/>
              <a:t>Colossians 1:9-10</a:t>
            </a:r>
          </a:p>
          <a:p>
            <a:pPr lvl="1"/>
            <a:r>
              <a:rPr lang="en-US" dirty="0" smtClean="0"/>
              <a:t>The way you live will always honor and </a:t>
            </a:r>
            <a:r>
              <a:rPr lang="en-US" u="sng" dirty="0" smtClean="0"/>
              <a:t>please</a:t>
            </a:r>
            <a:r>
              <a:rPr lang="en-US" dirty="0" smtClean="0"/>
              <a:t> the Lord</a:t>
            </a:r>
          </a:p>
          <a:p>
            <a:r>
              <a:rPr lang="en-US" dirty="0" smtClean="0"/>
              <a:t>Ephesians 4:1,17</a:t>
            </a:r>
          </a:p>
          <a:p>
            <a:pPr lvl="1"/>
            <a:r>
              <a:rPr lang="en-US" dirty="0" smtClean="0"/>
              <a:t>Lead a life </a:t>
            </a:r>
            <a:r>
              <a:rPr lang="en-US" u="sng" dirty="0" smtClean="0"/>
              <a:t>worthy</a:t>
            </a:r>
            <a:r>
              <a:rPr lang="en-US" dirty="0" smtClean="0"/>
              <a:t> of your calling</a:t>
            </a:r>
          </a:p>
          <a:p>
            <a:pPr lvl="1"/>
            <a:r>
              <a:rPr lang="en-US" u="sng" dirty="0" smtClean="0"/>
              <a:t>Walk</a:t>
            </a:r>
            <a:r>
              <a:rPr lang="en-US" dirty="0" smtClean="0"/>
              <a:t> in a manner worthy</a:t>
            </a:r>
          </a:p>
          <a:p>
            <a:pPr lvl="1"/>
            <a:r>
              <a:rPr lang="en-US" dirty="0" smtClean="0"/>
              <a:t>Live (walk) no longer as the Gentiles for they are hopelessly </a:t>
            </a:r>
            <a:r>
              <a:rPr lang="en-US" u="sng" dirty="0" smtClean="0"/>
              <a:t>confused</a:t>
            </a:r>
            <a:r>
              <a:rPr lang="en-US" dirty="0" smtClean="0"/>
              <a:t> (darkened in their understanding)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Ephesians 5:1-2</a:t>
            </a:r>
          </a:p>
          <a:p>
            <a:pPr lvl="1"/>
            <a:r>
              <a:rPr lang="en-US" u="sng" dirty="0" smtClean="0"/>
              <a:t>Imitate</a:t>
            </a:r>
            <a:r>
              <a:rPr lang="en-US" dirty="0" smtClean="0"/>
              <a:t> God</a:t>
            </a:r>
          </a:p>
          <a:p>
            <a:pPr lvl="1"/>
            <a:r>
              <a:rPr lang="en-US" dirty="0" smtClean="0"/>
              <a:t>Live a life filled with </a:t>
            </a:r>
            <a:r>
              <a:rPr lang="en-US" u="sng" dirty="0" smtClean="0"/>
              <a:t>love</a:t>
            </a:r>
          </a:p>
          <a:p>
            <a:pPr lvl="1"/>
            <a:r>
              <a:rPr lang="en-US" dirty="0" smtClean="0"/>
              <a:t>Follow the example of Christ – he offered himself as a </a:t>
            </a:r>
            <a:r>
              <a:rPr lang="en-US" u="sng" dirty="0" smtClean="0"/>
              <a:t>sacrifice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1 Thessalonians 4:1-18</a:t>
            </a:r>
          </a:p>
          <a:p>
            <a:pPr lvl="1"/>
            <a:r>
              <a:rPr lang="en-US" dirty="0" smtClean="0"/>
              <a:t>Live in a way that </a:t>
            </a:r>
            <a:r>
              <a:rPr lang="en-US" u="sng" dirty="0" smtClean="0"/>
              <a:t>pleases</a:t>
            </a:r>
            <a:r>
              <a:rPr lang="en-US" dirty="0" smtClean="0"/>
              <a:t> God</a:t>
            </a:r>
          </a:p>
          <a:p>
            <a:pPr lvl="1"/>
            <a:r>
              <a:rPr lang="en-US" dirty="0" smtClean="0"/>
              <a:t>Live </a:t>
            </a:r>
            <a:r>
              <a:rPr lang="en-US" u="sng" dirty="0" smtClean="0"/>
              <a:t>holy</a:t>
            </a:r>
            <a:r>
              <a:rPr lang="en-US" dirty="0" smtClean="0"/>
              <a:t> lives, not rejecting God</a:t>
            </a:r>
          </a:p>
          <a:p>
            <a:pPr lvl="1"/>
            <a:r>
              <a:rPr lang="en-US" dirty="0" smtClean="0"/>
              <a:t>When the Lord returns we who are alive will be </a:t>
            </a:r>
            <a:r>
              <a:rPr lang="en-US" u="sng" dirty="0" smtClean="0"/>
              <a:t>caught up</a:t>
            </a:r>
            <a:r>
              <a:rPr lang="en-US" dirty="0" smtClean="0"/>
              <a:t> to meet the Lord in the air</a:t>
            </a:r>
          </a:p>
          <a:p>
            <a:pPr lvl="1"/>
            <a:r>
              <a:rPr lang="en-US" dirty="0" smtClean="0"/>
              <a:t>We will be with the Lord </a:t>
            </a:r>
            <a:r>
              <a:rPr lang="en-US" u="sng" dirty="0" smtClean="0"/>
              <a:t>forever</a:t>
            </a:r>
          </a:p>
          <a:p>
            <a:pPr lvl="1"/>
            <a:r>
              <a:rPr lang="en-US" u="sng" dirty="0" smtClean="0"/>
              <a:t>Encourage</a:t>
            </a:r>
            <a:r>
              <a:rPr lang="en-US" dirty="0" smtClean="0"/>
              <a:t> one another with these words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Before Enoch was taken up he was known as a person who pleased God</a:t>
            </a:r>
          </a:p>
          <a:p>
            <a:r>
              <a:rPr lang="en-US" dirty="0" smtClean="0"/>
              <a:t>“My son/daughter in whom _________________”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Enoch and His Ascension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Perfecting Our Faith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IV.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11:2, 5</a:t>
            </a:r>
          </a:p>
          <a:p>
            <a:pPr lvl="1"/>
            <a:r>
              <a:rPr lang="en-US" dirty="0" smtClean="0"/>
              <a:t>Through their </a:t>
            </a:r>
            <a:r>
              <a:rPr lang="en-US" u="sng" dirty="0" smtClean="0"/>
              <a:t>faith</a:t>
            </a:r>
            <a:r>
              <a:rPr lang="en-US" dirty="0" smtClean="0"/>
              <a:t> people of old earned a good reputation</a:t>
            </a:r>
          </a:p>
          <a:p>
            <a:pPr lvl="1"/>
            <a:r>
              <a:rPr lang="en-US" dirty="0" smtClean="0"/>
              <a:t>By faith Enoch was taken up to heaven without </a:t>
            </a:r>
            <a:r>
              <a:rPr lang="en-US" u="sng" dirty="0" smtClean="0"/>
              <a:t>dying</a:t>
            </a:r>
          </a:p>
          <a:p>
            <a:pPr lvl="1"/>
            <a:r>
              <a:rPr lang="en-US" dirty="0" smtClean="0"/>
              <a:t>He had a reputation as a person who </a:t>
            </a:r>
            <a:r>
              <a:rPr lang="en-US" u="sng" dirty="0" smtClean="0"/>
              <a:t>pleased</a:t>
            </a:r>
            <a:r>
              <a:rPr lang="en-US" dirty="0" smtClean="0"/>
              <a:t> God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Enoch Walked with God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4:25-5:32 – the birth and lineage of Seth</a:t>
            </a:r>
          </a:p>
          <a:p>
            <a:r>
              <a:rPr lang="en-US" dirty="0" smtClean="0"/>
              <a:t>Genesis 5:18-24</a:t>
            </a:r>
          </a:p>
          <a:p>
            <a:pPr lvl="1"/>
            <a:r>
              <a:rPr lang="en-US" dirty="0" smtClean="0"/>
              <a:t>Enoch </a:t>
            </a:r>
            <a:r>
              <a:rPr lang="en-US" u="sng" dirty="0" smtClean="0"/>
              <a:t>lived</a:t>
            </a:r>
            <a:r>
              <a:rPr lang="en-US" dirty="0" smtClean="0"/>
              <a:t> in close fellowship with God</a:t>
            </a:r>
          </a:p>
          <a:p>
            <a:pPr lvl="1"/>
            <a:r>
              <a:rPr lang="en-US" dirty="0" smtClean="0"/>
              <a:t>Enoch </a:t>
            </a:r>
            <a:r>
              <a:rPr lang="en-US" u="sng" dirty="0" smtClean="0"/>
              <a:t>walked</a:t>
            </a:r>
            <a:r>
              <a:rPr lang="en-US" dirty="0" smtClean="0"/>
              <a:t> in close fellowship with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3733800" cy="6172200"/>
          </a:xfrm>
        </p:spPr>
        <p:txBody>
          <a:bodyPr/>
          <a:lstStyle/>
          <a:p>
            <a:pPr lvl="1"/>
            <a:r>
              <a:rPr lang="en-US" dirty="0" smtClean="0"/>
              <a:t>He </a:t>
            </a:r>
            <a:r>
              <a:rPr lang="en-US" u="sng" dirty="0" smtClean="0"/>
              <a:t>disappeared</a:t>
            </a:r>
            <a:r>
              <a:rPr lang="en-US" dirty="0" smtClean="0"/>
              <a:t> because God took him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738" y="0"/>
            <a:ext cx="5237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1066800" cy="533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Adam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1295400" y="6858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457200"/>
            <a:ext cx="1066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130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Seth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130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6858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2667000" y="457200"/>
            <a:ext cx="1066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9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590800" y="990600"/>
            <a:ext cx="1219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Enosh</a:t>
            </a:r>
            <a:endParaRPr lang="en-US" sz="28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235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38400" y="11430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3657600" y="914400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1042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10000" y="1524000"/>
            <a:ext cx="1219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Kenan</a:t>
            </a:r>
            <a:endParaRPr lang="en-US" sz="28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05200" y="11430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17526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4876800" y="1447800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1140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76800" y="2057400"/>
            <a:ext cx="1600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70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Mahalalel</a:t>
            </a:r>
            <a:endParaRPr lang="en-US" sz="28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724400" y="17526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22860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19800" y="22860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5943600" y="2057400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1235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248400" y="2590800"/>
            <a:ext cx="1600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65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Jared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460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400800" y="28194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7315200" y="2590800"/>
            <a:ext cx="1600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1290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467600" y="3124200"/>
            <a:ext cx="1600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162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Enoch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315200" y="28194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543800" y="33528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152400" y="2895600"/>
            <a:ext cx="1600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Enoch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4000" y="32004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1219200" y="2971800"/>
            <a:ext cx="1905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65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Methuselah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687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00400" y="37338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3200400" y="3505200"/>
            <a:ext cx="1447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187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Lamech</a:t>
            </a:r>
            <a:endParaRPr lang="en-US" sz="28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874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648200" y="41910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38400" y="32004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>
          <a:xfrm>
            <a:off x="2590800" y="2971800"/>
            <a:ext cx="1219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987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800600" y="3962400"/>
            <a:ext cx="1143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183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Noah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1056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867400" y="46482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6096000" y="4495800"/>
            <a:ext cx="990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500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1556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934200" y="46482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Content Placeholder 2"/>
          <p:cNvSpPr txBox="1">
            <a:spLocks/>
          </p:cNvSpPr>
          <p:nvPr/>
        </p:nvSpPr>
        <p:spPr>
          <a:xfrm>
            <a:off x="7162800" y="4495800"/>
            <a:ext cx="1143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600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Flood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1656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715000" y="41910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Content Placeholder 2"/>
          <p:cNvSpPr txBox="1">
            <a:spLocks/>
          </p:cNvSpPr>
          <p:nvPr/>
        </p:nvSpPr>
        <p:spPr>
          <a:xfrm>
            <a:off x="5943600" y="3962400"/>
            <a:ext cx="1143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1651</a:t>
            </a:r>
          </a:p>
        </p:txBody>
      </p:sp>
      <p:sp>
        <p:nvSpPr>
          <p:cNvPr id="46" name="Oval 45"/>
          <p:cNvSpPr/>
          <p:nvPr/>
        </p:nvSpPr>
        <p:spPr>
          <a:xfrm>
            <a:off x="2743200" y="2895600"/>
            <a:ext cx="8382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819400" y="381000"/>
            <a:ext cx="8382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343400" y="3733800"/>
            <a:ext cx="381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Content Placeholder 2"/>
          <p:cNvSpPr txBox="1">
            <a:spLocks/>
          </p:cNvSpPr>
          <p:nvPr/>
        </p:nvSpPr>
        <p:spPr>
          <a:xfrm>
            <a:off x="4572000" y="3505200"/>
            <a:ext cx="1143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1656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239000" y="5334000"/>
            <a:ext cx="9906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48200" y="3429000"/>
            <a:ext cx="9906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" y="3352800"/>
            <a:ext cx="8382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5" grpId="0"/>
      <p:bldP spid="18" grpId="0"/>
      <p:bldP spid="19" grpId="0"/>
      <p:bldP spid="23" grpId="0"/>
      <p:bldP spid="24" grpId="0"/>
      <p:bldP spid="26" grpId="0"/>
      <p:bldP spid="27" grpId="0"/>
      <p:bldP spid="30" grpId="0"/>
      <p:bldP spid="32" grpId="0"/>
      <p:bldP spid="34" grpId="0"/>
      <p:bldP spid="37" grpId="0"/>
      <p:bldP spid="38" grpId="0"/>
      <p:bldP spid="40" grpId="0"/>
      <p:bldP spid="42" grpId="0"/>
      <p:bldP spid="44" grpId="0"/>
      <p:bldP spid="46" grpId="0" animBg="1"/>
      <p:bldP spid="47" grpId="0" animBg="1"/>
      <p:bldP spid="49" grpId="0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Enoch spoke on God’s behalf – prophetic - Jude 14-15</a:t>
            </a:r>
          </a:p>
          <a:p>
            <a:pPr lvl="1"/>
            <a:r>
              <a:rPr lang="en-US" dirty="0" smtClean="0"/>
              <a:t>The Lord is coming to execute </a:t>
            </a:r>
            <a:r>
              <a:rPr lang="en-US" u="sng" dirty="0" smtClean="0"/>
              <a:t>judgment</a:t>
            </a:r>
          </a:p>
          <a:p>
            <a:pPr lvl="1"/>
            <a:r>
              <a:rPr lang="en-US" dirty="0" smtClean="0"/>
              <a:t>Convict every person of all </a:t>
            </a:r>
            <a:r>
              <a:rPr lang="en-US" u="sng" dirty="0" smtClean="0"/>
              <a:t>ungodly</a:t>
            </a:r>
            <a:r>
              <a:rPr lang="en-US" dirty="0" smtClean="0"/>
              <a:t> things</a:t>
            </a:r>
          </a:p>
          <a:p>
            <a:pPr lvl="1"/>
            <a:r>
              <a:rPr lang="en-US" dirty="0" smtClean="0"/>
              <a:t>Enoch is </a:t>
            </a:r>
            <a:r>
              <a:rPr lang="en-US" u="sng" dirty="0" smtClean="0"/>
              <a:t>faithful</a:t>
            </a:r>
            <a:r>
              <a:rPr lang="en-US" dirty="0" smtClean="0"/>
              <a:t> in the midst of a perverse generation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Enoch’s Faith</a:t>
            </a:r>
          </a:p>
          <a:p>
            <a:pPr lvl="1"/>
            <a:r>
              <a:rPr lang="en-US" dirty="0" smtClean="0"/>
              <a:t>A trust in God that resulted in a </a:t>
            </a:r>
            <a:r>
              <a:rPr lang="en-US" u="sng" dirty="0" smtClean="0"/>
              <a:t>close</a:t>
            </a:r>
            <a:r>
              <a:rPr lang="en-US" dirty="0" smtClean="0"/>
              <a:t> relationship</a:t>
            </a:r>
          </a:p>
          <a:p>
            <a:pPr lvl="1"/>
            <a:r>
              <a:rPr lang="en-US" dirty="0" smtClean="0"/>
              <a:t>Close relationship resulted in the </a:t>
            </a:r>
            <a:r>
              <a:rPr lang="en-US" u="sng" dirty="0" smtClean="0"/>
              <a:t>favor</a:t>
            </a:r>
            <a:r>
              <a:rPr lang="en-US" dirty="0" smtClean="0"/>
              <a:t> of God</a:t>
            </a:r>
          </a:p>
          <a:p>
            <a:pPr lvl="1"/>
            <a:r>
              <a:rPr lang="en-US" dirty="0" smtClean="0"/>
              <a:t>The favor of God resulted in no </a:t>
            </a:r>
            <a:r>
              <a:rPr lang="en-US" u="sng" dirty="0" smtClean="0"/>
              <a:t>death</a:t>
            </a:r>
          </a:p>
          <a:p>
            <a:pPr lvl="1"/>
            <a:r>
              <a:rPr lang="en-US" dirty="0" smtClean="0"/>
              <a:t>Therefore – as a </a:t>
            </a:r>
            <a:r>
              <a:rPr lang="en-US" u="sng" dirty="0" smtClean="0"/>
              <a:t>result</a:t>
            </a:r>
            <a:r>
              <a:rPr lang="en-US" dirty="0" smtClean="0"/>
              <a:t> of Enoch’s faith he was taken up to heaven without dying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Others who did not or will not experience death</a:t>
            </a:r>
          </a:p>
          <a:p>
            <a:pPr lvl="1"/>
            <a:r>
              <a:rPr lang="en-US" dirty="0" smtClean="0"/>
              <a:t>Elijah – 2 Kings 2:11 – 12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4307</TotalTime>
  <Words>452</Words>
  <Application>Microsoft Office PowerPoint</Application>
  <PresentationFormat>On-screen Show (4:3)</PresentationFormat>
  <Paragraphs>103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Enoch and His Ascension</vt:lpstr>
      <vt:lpstr>Slide 3</vt:lpstr>
      <vt:lpstr>I. Enoch Walked with God </vt:lpstr>
      <vt:lpstr>Slide 5</vt:lpstr>
      <vt:lpstr>Slide 6</vt:lpstr>
      <vt:lpstr>Slide 7</vt:lpstr>
      <vt:lpstr>Slide 8</vt:lpstr>
      <vt:lpstr>Slide 9</vt:lpstr>
      <vt:lpstr>Slide 10</vt:lpstr>
      <vt:lpstr>Slide 11</vt:lpstr>
      <vt:lpstr>II. Live to Please God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III. </vt:lpstr>
      <vt:lpstr>Slide 21</vt:lpstr>
      <vt:lpstr>Slide 22</vt:lpstr>
      <vt:lpstr>IV. 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119</cp:revision>
  <dcterms:created xsi:type="dcterms:W3CDTF">2010-04-18T00:31:04Z</dcterms:created>
  <dcterms:modified xsi:type="dcterms:W3CDTF">2010-10-10T11:54:28Z</dcterms:modified>
</cp:coreProperties>
</file>