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320" r:id="rId2"/>
    <p:sldId id="317" r:id="rId3"/>
    <p:sldId id="257" r:id="rId4"/>
    <p:sldId id="327" r:id="rId5"/>
    <p:sldId id="321" r:id="rId6"/>
    <p:sldId id="315" r:id="rId7"/>
    <p:sldId id="331" r:id="rId8"/>
    <p:sldId id="332" r:id="rId9"/>
    <p:sldId id="333" r:id="rId10"/>
    <p:sldId id="334" r:id="rId11"/>
    <p:sldId id="305" r:id="rId12"/>
    <p:sldId id="325" r:id="rId13"/>
    <p:sldId id="306" r:id="rId14"/>
    <p:sldId id="330" r:id="rId15"/>
    <p:sldId id="328" r:id="rId16"/>
    <p:sldId id="329" r:id="rId17"/>
    <p:sldId id="314" r:id="rId18"/>
    <p:sldId id="31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3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7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 138:2 AMPL – For you have exalted above all else Your name and Your Word and You have magnified Your word above all your name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ewgenerationtechnologies.net/wp-content/uploads/2011/03/business-man-and-woman.jpg"/>
          <p:cNvPicPr>
            <a:picLocks noChangeAspect="1" noChangeArrowheads="1"/>
          </p:cNvPicPr>
          <p:nvPr/>
        </p:nvPicPr>
        <p:blipFill>
          <a:blip r:embed="rId2" cstate="print"/>
          <a:srcRect l="30633"/>
          <a:stretch>
            <a:fillRect/>
          </a:stretch>
        </p:blipFill>
        <p:spPr bwMode="auto">
          <a:xfrm>
            <a:off x="2438400" y="2552699"/>
            <a:ext cx="4486275" cy="4305301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66870" y="5943600"/>
            <a:ext cx="6664534" cy="10668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sz="2800" dirty="0" smtClean="0"/>
              <a:t>Made the righteousness of God in Christ Jesus – 2 Corinthians 5:21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Trained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Hebrews 5:14</a:t>
            </a:r>
          </a:p>
          <a:p>
            <a:pPr lvl="1"/>
            <a:r>
              <a:rPr lang="en-US" dirty="0" smtClean="0"/>
              <a:t>Recognizing right from wrong – trained by the </a:t>
            </a:r>
            <a:r>
              <a:rPr lang="en-US" u="sng" dirty="0" smtClean="0"/>
              <a:t>Word</a:t>
            </a:r>
          </a:p>
          <a:p>
            <a:pPr lvl="1"/>
            <a:r>
              <a:rPr lang="en-US" dirty="0" smtClean="0"/>
              <a:t>Hebrews 5:14 (NASB) …who because of </a:t>
            </a:r>
            <a:r>
              <a:rPr lang="en-US" u="sng" dirty="0" smtClean="0"/>
              <a:t>practice</a:t>
            </a:r>
            <a:r>
              <a:rPr lang="en-US" dirty="0" smtClean="0"/>
              <a:t> have their senses trained to discern good and evil.</a:t>
            </a:r>
          </a:p>
          <a:p>
            <a:pPr lvl="1"/>
            <a:r>
              <a:rPr lang="en-US" dirty="0" smtClean="0"/>
              <a:t>Hebrews 5:14 (NKJV) …those who by reason of </a:t>
            </a:r>
            <a:r>
              <a:rPr lang="en-US" u="sng" dirty="0" smtClean="0"/>
              <a:t>use</a:t>
            </a:r>
            <a:r>
              <a:rPr lang="en-US" dirty="0" smtClean="0"/>
              <a:t> have their senses exercised to discern both good and evil.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Hebrews 4:12-13</a:t>
            </a:r>
          </a:p>
          <a:p>
            <a:pPr lvl="1"/>
            <a:r>
              <a:rPr lang="en-US" dirty="0" smtClean="0"/>
              <a:t>The word – </a:t>
            </a:r>
            <a:r>
              <a:rPr lang="en-US" u="sng" dirty="0" smtClean="0"/>
              <a:t>alive</a:t>
            </a:r>
            <a:r>
              <a:rPr lang="en-US" dirty="0" smtClean="0"/>
              <a:t> and powerful</a:t>
            </a:r>
          </a:p>
          <a:p>
            <a:pPr lvl="1"/>
            <a:r>
              <a:rPr lang="en-US" dirty="0" smtClean="0"/>
              <a:t>Two-edged sword - dividing, </a:t>
            </a:r>
            <a:r>
              <a:rPr lang="en-US" u="sng" dirty="0" smtClean="0"/>
              <a:t>exposing</a:t>
            </a:r>
            <a:r>
              <a:rPr lang="en-US" dirty="0" smtClean="0"/>
              <a:t> innermost thoughts and desires</a:t>
            </a:r>
          </a:p>
          <a:p>
            <a:pPr lvl="1"/>
            <a:r>
              <a:rPr lang="en-US" dirty="0" smtClean="0"/>
              <a:t>Exposed before </a:t>
            </a:r>
            <a:r>
              <a:rPr lang="en-US" u="sng" dirty="0" smtClean="0"/>
              <a:t>God</a:t>
            </a:r>
          </a:p>
          <a:p>
            <a:pPr lvl="1"/>
            <a:r>
              <a:rPr lang="en-US" dirty="0" smtClean="0"/>
              <a:t>Exposed to you – used by the Spirit of God to bring </a:t>
            </a:r>
            <a:r>
              <a:rPr lang="en-US" u="sng" dirty="0" smtClean="0"/>
              <a:t>conviction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The Spirit and the Word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2:14-15 </a:t>
            </a:r>
          </a:p>
          <a:p>
            <a:pPr lvl="1"/>
            <a:r>
              <a:rPr lang="en-US" dirty="0" smtClean="0"/>
              <a:t>Gentiles demonstrate that God’s law is written in their </a:t>
            </a:r>
            <a:r>
              <a:rPr lang="en-US" u="sng" dirty="0" smtClean="0"/>
              <a:t>hearts</a:t>
            </a:r>
            <a:r>
              <a:rPr lang="en-US" dirty="0" smtClean="0"/>
              <a:t>, for </a:t>
            </a:r>
          </a:p>
          <a:p>
            <a:pPr lvl="1"/>
            <a:r>
              <a:rPr lang="en-US" dirty="0" smtClean="0"/>
              <a:t>Their own </a:t>
            </a:r>
            <a:r>
              <a:rPr lang="en-US" u="sng" dirty="0" smtClean="0"/>
              <a:t>conscience</a:t>
            </a:r>
            <a:r>
              <a:rPr lang="en-US" dirty="0" smtClean="0"/>
              <a:t> and thoughts either accuse them or tell them they are doing right. 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Romans 9:1 (NLT) With Christ as my witness, I speak with utter truthfulness. My conscience and the </a:t>
            </a:r>
            <a:r>
              <a:rPr lang="en-US" u="sng" dirty="0" smtClean="0"/>
              <a:t>Holy Spirit</a:t>
            </a:r>
            <a:r>
              <a:rPr lang="en-US" dirty="0" smtClean="0"/>
              <a:t> confirm it.</a:t>
            </a:r>
          </a:p>
          <a:p>
            <a:r>
              <a:rPr lang="en-US" dirty="0" smtClean="0"/>
              <a:t>Romans 9:1 (NASB) …my conscience testifies with me in the Holy Spirit, </a:t>
            </a:r>
          </a:p>
          <a:p>
            <a:r>
              <a:rPr lang="en-US" dirty="0" smtClean="0"/>
              <a:t>Romans 9:1 (NKJV) …my conscience also bearing me witness in the Holy Spirit,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u="sng" dirty="0" smtClean="0"/>
              <a:t>Seared</a:t>
            </a:r>
            <a:r>
              <a:rPr lang="en-US" dirty="0" smtClean="0"/>
              <a:t> Conscience – 1 Timothy 4:1-2 (NLT) </a:t>
            </a:r>
            <a:r>
              <a:rPr lang="en-US" baseline="30000" dirty="0" smtClean="0"/>
              <a:t>1 </a:t>
            </a:r>
            <a:r>
              <a:rPr lang="en-US" dirty="0" smtClean="0"/>
              <a:t>Now the Holy Spirit tells us clearly that in the last times some will turn away from the true faith; they will follow deceptive spirits and teachings that come from demons. </a:t>
            </a:r>
            <a:r>
              <a:rPr lang="en-US" baseline="30000" dirty="0" smtClean="0"/>
              <a:t>2 </a:t>
            </a:r>
            <a:r>
              <a:rPr lang="en-US" dirty="0" smtClean="0"/>
              <a:t>These people are hypocrites and liars, and their consciences are dead.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John 16:13-15 – the Spirit of Truth</a:t>
            </a:r>
          </a:p>
          <a:p>
            <a:pPr lvl="1"/>
            <a:r>
              <a:rPr lang="en-US" dirty="0" smtClean="0"/>
              <a:t>Guide you into all </a:t>
            </a:r>
            <a:r>
              <a:rPr lang="en-US" u="sng" dirty="0" smtClean="0"/>
              <a:t>truth</a:t>
            </a:r>
          </a:p>
          <a:p>
            <a:pPr lvl="1"/>
            <a:r>
              <a:rPr lang="en-US" dirty="0" smtClean="0"/>
              <a:t>Speaks what he has </a:t>
            </a:r>
            <a:r>
              <a:rPr lang="en-US" u="sng" dirty="0" smtClean="0"/>
              <a:t>heard</a:t>
            </a:r>
            <a:r>
              <a:rPr lang="en-US" dirty="0" smtClean="0"/>
              <a:t> of Jesus/Father</a:t>
            </a:r>
          </a:p>
          <a:p>
            <a:r>
              <a:rPr lang="en-US" dirty="0" smtClean="0"/>
              <a:t>John 17:17-19</a:t>
            </a:r>
          </a:p>
          <a:p>
            <a:pPr lvl="1"/>
            <a:r>
              <a:rPr lang="en-US" dirty="0" smtClean="0"/>
              <a:t>Make them </a:t>
            </a:r>
            <a:r>
              <a:rPr lang="en-US" u="sng" dirty="0" smtClean="0"/>
              <a:t>holy</a:t>
            </a:r>
            <a:r>
              <a:rPr lang="en-US" dirty="0" smtClean="0"/>
              <a:t> by your truth</a:t>
            </a:r>
          </a:p>
          <a:p>
            <a:pPr lvl="1"/>
            <a:r>
              <a:rPr lang="en-US" dirty="0" smtClean="0"/>
              <a:t>Your </a:t>
            </a:r>
            <a:r>
              <a:rPr lang="en-US" u="sng" dirty="0" smtClean="0"/>
              <a:t>word</a:t>
            </a:r>
            <a:r>
              <a:rPr lang="en-US" dirty="0" smtClean="0"/>
              <a:t> is truth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Psalm 119:73 (NLT) You made me; you created me. Now give me the sense to follow your commands.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Washed by the Word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Magnified Word of God 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Washed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Psalm 119:9-11</a:t>
            </a:r>
          </a:p>
          <a:p>
            <a:pPr lvl="1"/>
            <a:r>
              <a:rPr lang="en-US" dirty="0" smtClean="0"/>
              <a:t>How can you stay </a:t>
            </a:r>
            <a:r>
              <a:rPr lang="en-US" u="sng" dirty="0" smtClean="0"/>
              <a:t>pure</a:t>
            </a:r>
            <a:r>
              <a:rPr lang="en-US" dirty="0" smtClean="0"/>
              <a:t> – by </a:t>
            </a:r>
            <a:r>
              <a:rPr lang="en-US" u="sng" dirty="0" smtClean="0"/>
              <a:t>obeying</a:t>
            </a:r>
            <a:r>
              <a:rPr lang="en-US" dirty="0" smtClean="0"/>
              <a:t> God’s Word</a:t>
            </a:r>
          </a:p>
          <a:p>
            <a:pPr lvl="1"/>
            <a:r>
              <a:rPr lang="en-US" dirty="0" smtClean="0"/>
              <a:t>I have hidden your word in my </a:t>
            </a:r>
            <a:r>
              <a:rPr lang="en-US" u="sng" dirty="0" smtClean="0"/>
              <a:t>heart</a:t>
            </a:r>
            <a:r>
              <a:rPr lang="en-US" dirty="0" smtClean="0"/>
              <a:t>, that I might not </a:t>
            </a:r>
            <a:r>
              <a:rPr lang="en-US" u="sng" dirty="0" smtClean="0"/>
              <a:t>sin</a:t>
            </a:r>
            <a:r>
              <a:rPr lang="en-US" dirty="0" smtClean="0"/>
              <a:t> against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Ephesians 5:25-26 </a:t>
            </a:r>
          </a:p>
          <a:p>
            <a:pPr lvl="1"/>
            <a:r>
              <a:rPr lang="en-US" dirty="0" smtClean="0"/>
              <a:t>Jesus </a:t>
            </a:r>
            <a:r>
              <a:rPr lang="en-US" u="sng" dirty="0" smtClean="0"/>
              <a:t>loved</a:t>
            </a:r>
            <a:r>
              <a:rPr lang="en-US" dirty="0" smtClean="0"/>
              <a:t> the church and gave up his </a:t>
            </a:r>
            <a:r>
              <a:rPr lang="en-US" u="sng" dirty="0" smtClean="0"/>
              <a:t>life</a:t>
            </a:r>
            <a:r>
              <a:rPr lang="en-US" dirty="0" smtClean="0"/>
              <a:t> for her</a:t>
            </a:r>
          </a:p>
          <a:p>
            <a:pPr lvl="1"/>
            <a:r>
              <a:rPr lang="en-US" dirty="0" smtClean="0"/>
              <a:t>To make her holy and clean, </a:t>
            </a:r>
            <a:r>
              <a:rPr lang="en-US" u="sng" dirty="0" smtClean="0"/>
              <a:t>washed</a:t>
            </a:r>
            <a:r>
              <a:rPr lang="en-US" dirty="0" smtClean="0"/>
              <a:t> by the cleansing of God’s </a:t>
            </a:r>
            <a:r>
              <a:rPr lang="en-US" u="sng" dirty="0" smtClean="0"/>
              <a:t>Word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572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Examples of Washed by the Word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ewgenerationtechnologies.net/wp-content/uploads/2011/03/business-man-and-woman.jpg"/>
          <p:cNvPicPr>
            <a:picLocks noChangeAspect="1" noChangeArrowheads="1"/>
          </p:cNvPicPr>
          <p:nvPr/>
        </p:nvPicPr>
        <p:blipFill>
          <a:blip r:embed="rId2" cstate="print"/>
          <a:srcRect l="30633"/>
          <a:stretch>
            <a:fillRect/>
          </a:stretch>
        </p:blipFill>
        <p:spPr bwMode="auto">
          <a:xfrm>
            <a:off x="2438400" y="2552699"/>
            <a:ext cx="4486275" cy="4305301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66870" y="5867400"/>
            <a:ext cx="6664534" cy="1066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 condemnation to them that are in Christ Jesus – Romans 8:1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ewgenerationtechnologies.net/wp-content/uploads/2011/03/business-man-and-woman.jpg"/>
          <p:cNvPicPr>
            <a:picLocks noChangeAspect="1" noChangeArrowheads="1"/>
          </p:cNvPicPr>
          <p:nvPr/>
        </p:nvPicPr>
        <p:blipFill>
          <a:blip r:embed="rId2" cstate="print"/>
          <a:srcRect l="30633"/>
          <a:stretch>
            <a:fillRect/>
          </a:stretch>
        </p:blipFill>
        <p:spPr bwMode="auto">
          <a:xfrm>
            <a:off x="2438400" y="2552699"/>
            <a:ext cx="4486275" cy="4305301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66870" y="5943600"/>
            <a:ext cx="6664534" cy="10668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92500"/>
          </a:bodyPr>
          <a:lstStyle/>
          <a:p>
            <a:pPr lvl="1"/>
            <a:r>
              <a:rPr lang="en-US" sz="2800" dirty="0" smtClean="0"/>
              <a:t>You are children of God – heirs of God – joint heirs with Jesus – Romans 8:16-17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ewgenerationtechnologies.net/wp-content/uploads/2011/03/business-man-and-woman.jpg"/>
          <p:cNvPicPr>
            <a:picLocks noChangeAspect="1" noChangeArrowheads="1"/>
          </p:cNvPicPr>
          <p:nvPr/>
        </p:nvPicPr>
        <p:blipFill>
          <a:blip r:embed="rId2" cstate="print"/>
          <a:srcRect l="30633"/>
          <a:stretch>
            <a:fillRect/>
          </a:stretch>
        </p:blipFill>
        <p:spPr bwMode="auto">
          <a:xfrm>
            <a:off x="2438400" y="2552699"/>
            <a:ext cx="4486275" cy="4305301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66870" y="5943600"/>
            <a:ext cx="6664534" cy="10668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sz="2800" dirty="0" smtClean="0"/>
              <a:t>Jesus is not ashamed to call you brother and sister – Hebrews 2:11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ewgenerationtechnologies.net/wp-content/uploads/2011/03/business-man-and-woman.jpg"/>
          <p:cNvPicPr>
            <a:picLocks noChangeAspect="1" noChangeArrowheads="1"/>
          </p:cNvPicPr>
          <p:nvPr/>
        </p:nvPicPr>
        <p:blipFill>
          <a:blip r:embed="rId2" cstate="print"/>
          <a:srcRect l="30633"/>
          <a:stretch>
            <a:fillRect/>
          </a:stretch>
        </p:blipFill>
        <p:spPr bwMode="auto">
          <a:xfrm>
            <a:off x="2438400" y="2552699"/>
            <a:ext cx="4486275" cy="4305301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66870" y="5867400"/>
            <a:ext cx="6664534" cy="10668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sz="2800" dirty="0" smtClean="0"/>
              <a:t>Nothing can separate you from the Love of God – Romans 8:38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11204</TotalTime>
  <Words>464</Words>
  <Application>Microsoft Office PowerPoint</Application>
  <PresentationFormat>On-screen Show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Washed by the Word</vt:lpstr>
      <vt:lpstr>I. Washed </vt:lpstr>
      <vt:lpstr>Slide 4</vt:lpstr>
      <vt:lpstr>Slide 5</vt:lpstr>
      <vt:lpstr>Slide 6</vt:lpstr>
      <vt:lpstr>Slide 7</vt:lpstr>
      <vt:lpstr>Slide 8</vt:lpstr>
      <vt:lpstr>Slide 9</vt:lpstr>
      <vt:lpstr>Slide 10</vt:lpstr>
      <vt:lpstr>II. Trained </vt:lpstr>
      <vt:lpstr>Slide 12</vt:lpstr>
      <vt:lpstr>III. The Spirit and the Word 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304</cp:revision>
  <dcterms:created xsi:type="dcterms:W3CDTF">2010-04-18T00:31:04Z</dcterms:created>
  <dcterms:modified xsi:type="dcterms:W3CDTF">2012-06-17T02:55:50Z</dcterms:modified>
</cp:coreProperties>
</file>