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320" r:id="rId2"/>
    <p:sldId id="317" r:id="rId3"/>
    <p:sldId id="257" r:id="rId4"/>
    <p:sldId id="326" r:id="rId5"/>
    <p:sldId id="322" r:id="rId6"/>
    <p:sldId id="332" r:id="rId7"/>
    <p:sldId id="331" r:id="rId8"/>
    <p:sldId id="325" r:id="rId9"/>
    <p:sldId id="305" r:id="rId10"/>
    <p:sldId id="324" r:id="rId11"/>
    <p:sldId id="314" r:id="rId12"/>
    <p:sldId id="327" r:id="rId13"/>
    <p:sldId id="328" r:id="rId14"/>
    <p:sldId id="306" r:id="rId15"/>
    <p:sldId id="329" r:id="rId16"/>
    <p:sldId id="315" r:id="rId17"/>
    <p:sldId id="316" r:id="rId18"/>
    <p:sldId id="33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00"/>
    <a:srgbClr val="140E4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576" autoAdjust="0"/>
  </p:normalViewPr>
  <p:slideViewPr>
    <p:cSldViewPr>
      <p:cViewPr varScale="1">
        <p:scale>
          <a:sx n="73" d="100"/>
          <a:sy n="73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603B4-DE03-4A40-8112-39CC582733D4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31148-8711-49FF-B2AA-2BBEB74EB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noFill/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100000">
              <a:schemeClr val="bg1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marL="342900" lvl="1" indent="-342900">
              <a:buBlip>
                <a:blip r:embed="rId2"/>
              </a:buBlip>
            </a:pPr>
            <a:r>
              <a:rPr lang="en-US" dirty="0" smtClean="0"/>
              <a:t>Psalm 138:2 AMPL – For you have exalted above all else Your name and Your Word and You have magnified Your word above all your name</a:t>
            </a:r>
          </a:p>
          <a:p>
            <a:pPr marL="742950" lvl="2" indent="-342900">
              <a:buBlip>
                <a:blip r:embed="rId2"/>
              </a:buBlip>
            </a:pPr>
            <a:r>
              <a:rPr lang="en-US" dirty="0" smtClean="0"/>
              <a:t>Magnified in our view</a:t>
            </a:r>
          </a:p>
          <a:p>
            <a:pPr marL="742950" lvl="2" indent="-342900">
              <a:buBlip>
                <a:blip r:embed="rId2"/>
              </a:buBlip>
            </a:pPr>
            <a:r>
              <a:rPr lang="en-US" dirty="0" smtClean="0"/>
              <a:t>Magnified in our speech</a:t>
            </a:r>
          </a:p>
          <a:p>
            <a:pPr marL="742950" lvl="2" indent="-342900">
              <a:buBlip>
                <a:blip r:embed="rId2"/>
              </a:buBlip>
            </a:pPr>
            <a:r>
              <a:rPr lang="en-US" dirty="0" smtClean="0"/>
              <a:t>T</a:t>
            </a:r>
            <a:r>
              <a:rPr lang="en-US" dirty="0" smtClean="0"/>
              <a:t>oday </a:t>
            </a:r>
            <a:r>
              <a:rPr lang="en-US" dirty="0" smtClean="0"/>
              <a:t>- Magnified in our action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57200"/>
            <a:ext cx="8534400" cy="6172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Basics Hebrews 6:1-3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Repentance from evil deeds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Faith in God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baptisms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Laying on of hands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Resurrection of the dead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Eternal judgment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Baptisms</a:t>
            </a:r>
          </a:p>
          <a:p>
            <a:pPr lvl="1"/>
            <a:r>
              <a:rPr lang="en-US" u="sng" dirty="0" smtClean="0"/>
              <a:t>Water</a:t>
            </a:r>
            <a:r>
              <a:rPr lang="en-US" dirty="0" smtClean="0"/>
              <a:t> – Mark 16:16 – anyone who believes and is baptized will be saved</a:t>
            </a:r>
            <a:endParaRPr lang="en-US" dirty="0" smtClean="0"/>
          </a:p>
          <a:p>
            <a:pPr lvl="1"/>
            <a:r>
              <a:rPr lang="en-US" u="sng" dirty="0" smtClean="0"/>
              <a:t>Holy </a:t>
            </a:r>
            <a:r>
              <a:rPr lang="en-US" u="sng" dirty="0" smtClean="0"/>
              <a:t>Spirit</a:t>
            </a:r>
            <a:r>
              <a:rPr lang="en-US" dirty="0" smtClean="0"/>
              <a:t> – Ephesians 5:18 – be filled with the Spirit</a:t>
            </a:r>
            <a:endParaRPr lang="en-US" dirty="0" smtClean="0"/>
          </a:p>
          <a:p>
            <a:r>
              <a:rPr lang="en-US" dirty="0" smtClean="0"/>
              <a:t>Faith in God</a:t>
            </a:r>
          </a:p>
          <a:p>
            <a:pPr lvl="1"/>
            <a:r>
              <a:rPr lang="en-US" u="sng" dirty="0" smtClean="0"/>
              <a:t>Salvation</a:t>
            </a:r>
            <a:r>
              <a:rPr lang="en-US" dirty="0" smtClean="0"/>
              <a:t> – Ephesians 2:8 – saved by grace through faith</a:t>
            </a:r>
            <a:endParaRPr lang="en-US" dirty="0" smtClean="0"/>
          </a:p>
          <a:p>
            <a:pPr lvl="1"/>
            <a:r>
              <a:rPr lang="en-US" u="sng" dirty="0" smtClean="0"/>
              <a:t>Provision</a:t>
            </a:r>
            <a:r>
              <a:rPr lang="en-US" dirty="0" smtClean="0"/>
              <a:t> – Matthew 6:31-33 – don’t worry abou</a:t>
            </a:r>
            <a:r>
              <a:rPr lang="en-US" dirty="0" smtClean="0"/>
              <a:t>t these things…your heavenly father knows you need these things…seek first the kingdom of God and these things shall be added to you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God’s word for the basics – Faith for </a:t>
            </a:r>
            <a:r>
              <a:rPr lang="en-US" u="sng" dirty="0" smtClean="0"/>
              <a:t>financial</a:t>
            </a:r>
            <a:r>
              <a:rPr lang="en-US" dirty="0" smtClean="0"/>
              <a:t> provision</a:t>
            </a:r>
          </a:p>
          <a:p>
            <a:pPr lvl="1"/>
            <a:r>
              <a:rPr lang="en-US" u="sng" dirty="0" smtClean="0"/>
              <a:t>Give</a:t>
            </a:r>
            <a:r>
              <a:rPr lang="en-US" dirty="0" smtClean="0"/>
              <a:t> and it shall be </a:t>
            </a:r>
            <a:r>
              <a:rPr lang="en-US" dirty="0" smtClean="0"/>
              <a:t>given to you – (Luke 6:38)</a:t>
            </a:r>
            <a:endParaRPr lang="en-US" dirty="0" smtClean="0"/>
          </a:p>
          <a:p>
            <a:pPr lvl="1"/>
            <a:r>
              <a:rPr lang="en-US" dirty="0" smtClean="0"/>
              <a:t>Plant a little, harvest a </a:t>
            </a:r>
            <a:r>
              <a:rPr lang="en-US" u="sng" dirty="0" smtClean="0"/>
              <a:t>little</a:t>
            </a:r>
            <a:r>
              <a:rPr lang="en-US" dirty="0" smtClean="0"/>
              <a:t>…plant generously, get a </a:t>
            </a:r>
            <a:r>
              <a:rPr lang="en-US" u="sng" dirty="0" smtClean="0"/>
              <a:t>generous</a:t>
            </a:r>
            <a:r>
              <a:rPr lang="en-US" dirty="0" smtClean="0"/>
              <a:t> crop (2 Corinthians 9:6)</a:t>
            </a:r>
            <a:endParaRPr lang="en-US" dirty="0" smtClean="0"/>
          </a:p>
          <a:p>
            <a:pPr lvl="1"/>
            <a:r>
              <a:rPr lang="en-US" dirty="0" smtClean="0"/>
              <a:t>Bring the </a:t>
            </a:r>
            <a:r>
              <a:rPr lang="en-US" u="sng" dirty="0" smtClean="0"/>
              <a:t>tithe</a:t>
            </a:r>
            <a:r>
              <a:rPr lang="en-US" dirty="0" smtClean="0"/>
              <a:t> into the storehouse – open windows of heaven </a:t>
            </a:r>
            <a:r>
              <a:rPr lang="en-US" dirty="0" smtClean="0"/>
              <a:t>blessing (Malachi 3:10)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God’s Spirit for the details</a:t>
            </a:r>
          </a:p>
          <a:p>
            <a:pPr lvl="1"/>
            <a:r>
              <a:rPr lang="en-US" dirty="0" smtClean="0"/>
              <a:t>Bread to </a:t>
            </a:r>
            <a:r>
              <a:rPr lang="en-US" u="sng" dirty="0" smtClean="0"/>
              <a:t>eat</a:t>
            </a:r>
            <a:r>
              <a:rPr lang="en-US" dirty="0" smtClean="0"/>
              <a:t> and seed to the </a:t>
            </a:r>
            <a:r>
              <a:rPr lang="en-US" u="sng" dirty="0" smtClean="0"/>
              <a:t>sow</a:t>
            </a:r>
            <a:r>
              <a:rPr lang="en-US" dirty="0" smtClean="0"/>
              <a:t>                   (2 Corinthians 9:10)</a:t>
            </a:r>
            <a:endParaRPr lang="en-US" dirty="0" smtClean="0"/>
          </a:p>
          <a:p>
            <a:pPr lvl="1"/>
            <a:r>
              <a:rPr lang="en-US" dirty="0" smtClean="0"/>
              <a:t>Discerning </a:t>
            </a:r>
            <a:r>
              <a:rPr lang="en-US" u="sng" dirty="0" smtClean="0"/>
              <a:t>how much</a:t>
            </a:r>
            <a:r>
              <a:rPr lang="en-US" dirty="0" smtClean="0"/>
              <a:t> is for bread</a:t>
            </a:r>
          </a:p>
          <a:p>
            <a:pPr lvl="1"/>
            <a:r>
              <a:rPr lang="en-US" dirty="0" smtClean="0"/>
              <a:t>Discerning </a:t>
            </a:r>
            <a:r>
              <a:rPr lang="en-US" u="sng" dirty="0" smtClean="0"/>
              <a:t>what</a:t>
            </a:r>
            <a:r>
              <a:rPr lang="en-US" dirty="0" smtClean="0"/>
              <a:t> bread to </a:t>
            </a:r>
            <a:r>
              <a:rPr lang="en-US" dirty="0" smtClean="0"/>
              <a:t>buy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III. The Word – Final Authority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Acts 15:1-21 Salvation for the Gentiles</a:t>
            </a:r>
          </a:p>
          <a:p>
            <a:pPr lvl="1"/>
            <a:r>
              <a:rPr lang="en-US" dirty="0" smtClean="0"/>
              <a:t>Pharisees vs. Apostles</a:t>
            </a:r>
          </a:p>
          <a:p>
            <a:pPr lvl="2"/>
            <a:r>
              <a:rPr lang="en-US" dirty="0" smtClean="0"/>
              <a:t>Pharisees – can’t be saved without circumcision</a:t>
            </a:r>
          </a:p>
          <a:p>
            <a:pPr lvl="2"/>
            <a:r>
              <a:rPr lang="en-US" dirty="0" smtClean="0"/>
              <a:t>Apostles – all saved by undeserved grace</a:t>
            </a:r>
          </a:p>
          <a:p>
            <a:pPr lvl="1"/>
            <a:r>
              <a:rPr lang="en-US" dirty="0" smtClean="0"/>
              <a:t>Apostles share experiences</a:t>
            </a:r>
          </a:p>
          <a:p>
            <a:pPr lvl="1"/>
            <a:r>
              <a:rPr lang="en-US" dirty="0" smtClean="0"/>
              <a:t>Experience is measured by the standard of the </a:t>
            </a:r>
            <a:r>
              <a:rPr lang="en-US" u="sng" dirty="0" smtClean="0"/>
              <a:t>Word</a:t>
            </a:r>
            <a:r>
              <a:rPr lang="en-US" dirty="0" smtClean="0"/>
              <a:t> – “it is written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Conclusion (Final Authority) is based on the Word of </a:t>
            </a:r>
            <a:r>
              <a:rPr lang="en-US" u="sng" dirty="0" smtClean="0"/>
              <a:t>God</a:t>
            </a:r>
            <a:endParaRPr lang="en-US" u="sng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2 Peter 1:19-21 (NLT) </a:t>
            </a:r>
            <a:r>
              <a:rPr lang="en-US" baseline="30000" dirty="0" smtClean="0"/>
              <a:t>19 </a:t>
            </a:r>
            <a:r>
              <a:rPr lang="en-US" dirty="0" smtClean="0"/>
              <a:t>Because of that experience, we have even greater confidence in the message proclaimed by the prophets. You must pay close attention to what they wrote, for their words are like a lamp shining in a dark place—until the Day dawns, and Christ the Morning Star shines in your hearts. </a:t>
            </a:r>
            <a:r>
              <a:rPr lang="en-US" baseline="30000" dirty="0" smtClean="0"/>
              <a:t>20 </a:t>
            </a:r>
            <a:r>
              <a:rPr lang="en-US" dirty="0" smtClean="0"/>
              <a:t>Above all, you must realize that no prophecy in Scripture ever came from the prophet’s own understanding, </a:t>
            </a:r>
            <a:r>
              <a:rPr lang="en-US" baseline="30000" dirty="0" smtClean="0"/>
              <a:t>21 </a:t>
            </a:r>
            <a:r>
              <a:rPr lang="en-US" dirty="0" smtClean="0"/>
              <a:t>or from human initiative. No, those prophets were moved by the Holy Spirit, and they spoke from God.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Among our statements of Faith </a:t>
            </a:r>
          </a:p>
          <a:p>
            <a:pPr lvl="1"/>
            <a:r>
              <a:rPr lang="en-US" dirty="0" smtClean="0"/>
              <a:t>Praise Fellowship Church accepts the Scriptures as the revealed Will of God, the all sufficient rule of faith and </a:t>
            </a:r>
            <a:r>
              <a:rPr lang="en-US" dirty="0" smtClean="0"/>
              <a:t>practice</a:t>
            </a:r>
            <a:r>
              <a:rPr lang="en-US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The Bible is the inspired Word of God, a revelation from God to man, the infallible rule of faith and conduct, and is superior to conscience and reason, but not contrary to reason.</a:t>
            </a:r>
          </a:p>
          <a:p>
            <a:r>
              <a:rPr lang="en-US" dirty="0" smtClean="0"/>
              <a:t>There is an </a:t>
            </a:r>
            <a:r>
              <a:rPr lang="en-US" u="sng" dirty="0" smtClean="0"/>
              <a:t>absolute</a:t>
            </a:r>
            <a:r>
              <a:rPr lang="en-US" dirty="0" smtClean="0"/>
              <a:t> truth – the Word of God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2 Timothy 3:16 – 4:4</a:t>
            </a:r>
          </a:p>
          <a:p>
            <a:pPr lvl="1"/>
            <a:r>
              <a:rPr lang="en-US" dirty="0" smtClean="0"/>
              <a:t>Scripture </a:t>
            </a:r>
            <a:r>
              <a:rPr lang="en-US" u="sng" dirty="0" smtClean="0"/>
              <a:t>inspired</a:t>
            </a:r>
            <a:r>
              <a:rPr lang="en-US" dirty="0" smtClean="0"/>
              <a:t> by God</a:t>
            </a:r>
          </a:p>
          <a:p>
            <a:pPr lvl="1"/>
            <a:r>
              <a:rPr lang="en-US" dirty="0" smtClean="0"/>
              <a:t>Teach us truth and to do what is </a:t>
            </a:r>
            <a:r>
              <a:rPr lang="en-US" u="sng" dirty="0" smtClean="0"/>
              <a:t>right</a:t>
            </a:r>
          </a:p>
          <a:p>
            <a:pPr lvl="1"/>
            <a:r>
              <a:rPr lang="en-US" dirty="0" smtClean="0"/>
              <a:t>Correct us when we are </a:t>
            </a:r>
            <a:r>
              <a:rPr lang="en-US" u="sng" dirty="0" smtClean="0"/>
              <a:t>wrong</a:t>
            </a:r>
          </a:p>
          <a:p>
            <a:pPr lvl="1"/>
            <a:r>
              <a:rPr lang="en-US" dirty="0" smtClean="0"/>
              <a:t>Preach the </a:t>
            </a:r>
            <a:r>
              <a:rPr lang="en-US" u="sng" dirty="0" smtClean="0"/>
              <a:t>word</a:t>
            </a:r>
          </a:p>
          <a:p>
            <a:pPr lvl="1"/>
            <a:r>
              <a:rPr lang="en-US" dirty="0" smtClean="0"/>
              <a:t>Correct, rebuke, and encourage with </a:t>
            </a:r>
            <a:r>
              <a:rPr lang="en-US" u="sng" dirty="0" smtClean="0"/>
              <a:t>good</a:t>
            </a:r>
            <a:r>
              <a:rPr lang="en-US" dirty="0" smtClean="0"/>
              <a:t> teaching</a:t>
            </a:r>
          </a:p>
          <a:p>
            <a:pPr lvl="1"/>
            <a:r>
              <a:rPr lang="en-US" dirty="0" smtClean="0"/>
              <a:t>People will </a:t>
            </a:r>
            <a:r>
              <a:rPr lang="en-US" u="sng" dirty="0" smtClean="0"/>
              <a:t>reject</a:t>
            </a:r>
            <a:r>
              <a:rPr lang="en-US" dirty="0" smtClean="0"/>
              <a:t> truth and chase myths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God’s Word for Direction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3962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Magnified Word of God Series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Illumination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4267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Psalm 119:129-136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teaching</a:t>
            </a:r>
            <a:r>
              <a:rPr lang="en-US" dirty="0" smtClean="0"/>
              <a:t> of your word gives light</a:t>
            </a:r>
          </a:p>
          <a:p>
            <a:pPr lvl="2"/>
            <a:r>
              <a:rPr lang="en-US" dirty="0" smtClean="0"/>
              <a:t>KJV - The </a:t>
            </a:r>
            <a:r>
              <a:rPr lang="en-US" u="sng" dirty="0" smtClean="0"/>
              <a:t>entrance</a:t>
            </a:r>
            <a:r>
              <a:rPr lang="en-US" dirty="0" smtClean="0"/>
              <a:t> of your word</a:t>
            </a:r>
          </a:p>
          <a:p>
            <a:pPr lvl="2"/>
            <a:r>
              <a:rPr lang="en-US" dirty="0" smtClean="0"/>
              <a:t>NASB - The </a:t>
            </a:r>
            <a:r>
              <a:rPr lang="en-US" u="sng" dirty="0" smtClean="0"/>
              <a:t>unfolding</a:t>
            </a:r>
            <a:r>
              <a:rPr lang="en-US" dirty="0" smtClean="0"/>
              <a:t> of your </a:t>
            </a:r>
            <a:r>
              <a:rPr lang="en-US" dirty="0" smtClean="0"/>
              <a:t>word</a:t>
            </a:r>
            <a:endParaRPr lang="en-US" dirty="0" smtClean="0"/>
          </a:p>
        </p:txBody>
      </p:sp>
      <p:pic>
        <p:nvPicPr>
          <p:cNvPr id="15362" name="Picture 2" descr="http://www.justthetruth.net/bible%20l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581149"/>
            <a:ext cx="4676369" cy="405765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dirty="0" smtClean="0"/>
              <a:t>Even the </a:t>
            </a:r>
            <a:r>
              <a:rPr lang="en-US" u="sng" dirty="0" smtClean="0"/>
              <a:t>simple</a:t>
            </a:r>
            <a:r>
              <a:rPr lang="en-US" dirty="0" smtClean="0"/>
              <a:t> can understand</a:t>
            </a:r>
          </a:p>
          <a:p>
            <a:pPr lvl="1"/>
            <a:r>
              <a:rPr lang="en-US" dirty="0" smtClean="0"/>
              <a:t>119:105 – your word is a </a:t>
            </a:r>
            <a:r>
              <a:rPr lang="en-US" u="sng" dirty="0" smtClean="0"/>
              <a:t>lamp</a:t>
            </a:r>
            <a:r>
              <a:rPr lang="en-US" dirty="0" smtClean="0"/>
              <a:t> to guide my feet and </a:t>
            </a:r>
            <a:r>
              <a:rPr lang="en-US" u="sng" dirty="0" smtClean="0"/>
              <a:t>light</a:t>
            </a:r>
            <a:r>
              <a:rPr lang="en-US" dirty="0" smtClean="0"/>
              <a:t> for my </a:t>
            </a:r>
            <a:r>
              <a:rPr lang="en-US" dirty="0" smtClean="0"/>
              <a:t>path</a:t>
            </a:r>
            <a:endParaRPr lang="en-US" dirty="0" smtClean="0"/>
          </a:p>
        </p:txBody>
      </p:sp>
      <p:pic>
        <p:nvPicPr>
          <p:cNvPr id="12290" name="Picture 2" descr="http://3.bp.blogspot.com/-0R7BOi3-Wdc/Tgv6xKBoaXI/AAAAAAAAAY0/VwC8P1-ESU0/s1600/1-thy-word-is-a-lamp-michael-car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05000"/>
            <a:ext cx="6553200" cy="49149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xcited About Reading The Bible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2" y="1371600"/>
            <a:ext cx="7213598" cy="5410200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28600"/>
            <a:ext cx="8534400" cy="6172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 pant with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expectation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longing for your commands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olylife.com/wp-content/uploads/2011/03/gold-boullion-coi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7315200" cy="5486400"/>
          </a:xfrm>
          <a:prstGeom prst="rect">
            <a:avLst/>
          </a:prstGeom>
          <a:noFill/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04800"/>
            <a:ext cx="8534400" cy="6172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119:72 – your instructions are more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valuable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to me than millions in gold and silver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u="sng" dirty="0" smtClean="0"/>
              <a:t>Guide</a:t>
            </a:r>
            <a:r>
              <a:rPr lang="en-US" dirty="0" smtClean="0"/>
              <a:t> </a:t>
            </a:r>
            <a:r>
              <a:rPr lang="en-US" dirty="0" smtClean="0"/>
              <a:t>my steps by your word – so I will not be overcome by </a:t>
            </a:r>
            <a:r>
              <a:rPr lang="en-US" dirty="0" smtClean="0"/>
              <a:t>evil</a:t>
            </a:r>
          </a:p>
          <a:p>
            <a:r>
              <a:rPr lang="en-US" dirty="0" smtClean="0"/>
              <a:t>God’s Word for the </a:t>
            </a:r>
            <a:r>
              <a:rPr lang="en-US" u="sng" dirty="0" smtClean="0"/>
              <a:t>basics</a:t>
            </a:r>
          </a:p>
          <a:p>
            <a:r>
              <a:rPr lang="en-US" dirty="0" smtClean="0"/>
              <a:t>God’s Spirit for the </a:t>
            </a:r>
            <a:r>
              <a:rPr lang="en-US" u="sng" dirty="0" smtClean="0"/>
              <a:t>details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Basics and Details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Word for the Basics – Hebrews 5:11-14</a:t>
            </a:r>
          </a:p>
          <a:p>
            <a:pPr lvl="1"/>
            <a:r>
              <a:rPr lang="en-US" dirty="0" smtClean="0"/>
              <a:t>Should be teachers by now, but need to be taught the </a:t>
            </a:r>
            <a:r>
              <a:rPr lang="en-US" u="sng" dirty="0" smtClean="0"/>
              <a:t>basics</a:t>
            </a:r>
          </a:p>
          <a:p>
            <a:pPr lvl="1"/>
            <a:r>
              <a:rPr lang="en-US" dirty="0" smtClean="0"/>
              <a:t>The mature – skilled through training to recognize </a:t>
            </a:r>
            <a:r>
              <a:rPr lang="en-US" u="sng" dirty="0" smtClean="0"/>
              <a:t>right</a:t>
            </a:r>
            <a:r>
              <a:rPr lang="en-US" dirty="0" smtClean="0"/>
              <a:t> and </a:t>
            </a:r>
            <a:r>
              <a:rPr lang="en-US" u="sng" dirty="0" smtClean="0"/>
              <a:t>wrong</a:t>
            </a:r>
            <a:endParaRPr lang="en-US" u="sng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11349</TotalTime>
  <Words>641</Words>
  <Application>Microsoft Office PowerPoint</Application>
  <PresentationFormat>On-screen Show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God’s Word for Direction</vt:lpstr>
      <vt:lpstr>I. Illumination</vt:lpstr>
      <vt:lpstr>Slide 4</vt:lpstr>
      <vt:lpstr>Slide 5</vt:lpstr>
      <vt:lpstr>Slide 6</vt:lpstr>
      <vt:lpstr>Slide 7</vt:lpstr>
      <vt:lpstr>Slide 8</vt:lpstr>
      <vt:lpstr>II. Basics and Details </vt:lpstr>
      <vt:lpstr>Slide 10</vt:lpstr>
      <vt:lpstr>Slide 11</vt:lpstr>
      <vt:lpstr>Slide 12</vt:lpstr>
      <vt:lpstr>Slide 13</vt:lpstr>
      <vt:lpstr>III. The Word – Final Authority 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246</cp:revision>
  <dcterms:created xsi:type="dcterms:W3CDTF">2010-04-18T00:31:04Z</dcterms:created>
  <dcterms:modified xsi:type="dcterms:W3CDTF">2012-06-08T20:23:44Z</dcterms:modified>
</cp:coreProperties>
</file>