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1"/>
  </p:handoutMasterIdLst>
  <p:sldIdLst>
    <p:sldId id="320" r:id="rId2"/>
    <p:sldId id="317" r:id="rId3"/>
    <p:sldId id="257" r:id="rId4"/>
    <p:sldId id="310" r:id="rId5"/>
    <p:sldId id="321" r:id="rId6"/>
    <p:sldId id="315" r:id="rId7"/>
    <p:sldId id="305" r:id="rId8"/>
    <p:sldId id="322" r:id="rId9"/>
    <p:sldId id="331" r:id="rId10"/>
    <p:sldId id="318" r:id="rId11"/>
    <p:sldId id="330" r:id="rId12"/>
    <p:sldId id="306" r:id="rId13"/>
    <p:sldId id="323" r:id="rId14"/>
    <p:sldId id="325" r:id="rId15"/>
    <p:sldId id="326" r:id="rId16"/>
    <p:sldId id="314" r:id="rId17"/>
    <p:sldId id="327" r:id="rId18"/>
    <p:sldId id="328" r:id="rId19"/>
    <p:sldId id="31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0000"/>
    <a:srgbClr val="140E40"/>
    <a:srgbClr val="003300"/>
    <a:srgbClr val="4DB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4576" autoAdjust="0"/>
  </p:normalViewPr>
  <p:slideViewPr>
    <p:cSldViewPr>
      <p:cViewPr varScale="1">
        <p:scale>
          <a:sx n="73" d="100"/>
          <a:sy n="73" d="100"/>
        </p:scale>
        <p:origin x="-108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601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508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D603B4-DE03-4A40-8112-39CC582733D4}" type="datetimeFigureOut">
              <a:rPr lang="en-US" smtClean="0"/>
              <a:pPr/>
              <a:t>5/25/2012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031148-8711-49FF-B2AA-2BBEB74EBA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5/25/2012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5/25/2012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5/25/2012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  <a:noFill/>
        </p:spPr>
        <p:txBody>
          <a:bodyPr/>
          <a:lstStyle>
            <a:lvl1pPr>
              <a:buFontTx/>
              <a:buBlip>
                <a:blip r:embed="rId2"/>
              </a:buBlip>
              <a:defRPr/>
            </a:lvl1pPr>
            <a:lvl2pPr>
              <a:buFontTx/>
              <a:buBlip>
                <a:blip r:embed="rId3"/>
              </a:buBlip>
              <a:defRPr/>
            </a:lvl2pPr>
            <a:lvl3pPr>
              <a:buFont typeface="Wingdings" pitchFamily="2" charset="2"/>
              <a:buChar char="§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5/25/2012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5/25/2012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5/25/2012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5/25/2012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5/25/2012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5/25/2012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5/25/2012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5/25/2012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00000"/>
            </a:gs>
            <a:gs pos="100000">
              <a:schemeClr val="bg1"/>
            </a:gs>
            <a:gs pos="100000">
              <a:schemeClr val="bg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597B-3C05-45A0-9308-CDB7789B764A}" type="datetimeFigureOut">
              <a:rPr lang="en-US" smtClean="0"/>
              <a:pPr/>
              <a:t>5/25/2012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3"/>
        </a:buBlip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4"/>
        </a:buBlip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pPr marL="342900" lvl="1" indent="-342900">
              <a:buBlip>
                <a:blip r:embed="rId2"/>
              </a:buBlip>
            </a:pPr>
            <a:r>
              <a:rPr lang="en-US" dirty="0" smtClean="0"/>
              <a:t>Psalm 138:2 AMPL – For you have exalted above all else Your name and Your Word and You have magnified Your word above all your name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5257800" y="762000"/>
            <a:ext cx="3810000" cy="61722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10:5 (NASB)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We are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destroying speculations and every lofty thing raised up against the knowledge of God, and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we are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taking every thought </a:t>
            </a:r>
            <a:r>
              <a:rPr kumimoji="0" lang="en-US" sz="28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captive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to the obedience of Christ, </a:t>
            </a:r>
          </a:p>
        </p:txBody>
      </p:sp>
      <p:pic>
        <p:nvPicPr>
          <p:cNvPr id="11266" name="Picture 2" descr="http://0.tqn.com/d/healing/1/0/p/Q/philosopher_9.jpg"/>
          <p:cNvPicPr>
            <a:picLocks noChangeAspect="1" noChangeArrowheads="1"/>
          </p:cNvPicPr>
          <p:nvPr/>
        </p:nvPicPr>
        <p:blipFill>
          <a:blip r:embed="rId3" cstate="print"/>
          <a:srcRect l="25600"/>
          <a:stretch>
            <a:fillRect/>
          </a:stretch>
        </p:blipFill>
        <p:spPr bwMode="auto">
          <a:xfrm>
            <a:off x="0" y="0"/>
            <a:ext cx="5277706" cy="47244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5257800" y="457200"/>
            <a:ext cx="3810000" cy="61722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Blip>
                <a:blip r:embed="rId2"/>
              </a:buBlip>
              <a:defRPr/>
            </a:pPr>
            <a:r>
              <a:rPr lang="en-US" sz="2800" dirty="0" smtClean="0"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10:5 (MSG) </a:t>
            </a:r>
            <a:r>
              <a:rPr lang="en-US" sz="2800" dirty="0" smtClean="0"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We </a:t>
            </a:r>
            <a:r>
              <a:rPr lang="en-US" sz="2800" dirty="0" smtClean="0"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use our powerful God-tools for smashing warped philosophies, tearing down barriers erected against the truth of God, fitting every loose thought and emotion and impulse into the structure of life shaped by Christ. </a:t>
            </a:r>
            <a:endParaRPr lang="en-US" sz="2800" dirty="0" smtClean="0">
              <a:effectLst>
                <a:outerShdw blurRad="50800" dist="50800" dir="5400000" algn="ctr" rotWithShape="0">
                  <a:schemeClr val="bg1"/>
                </a:outerShdw>
              </a:effectLst>
            </a:endParaRPr>
          </a:p>
        </p:txBody>
      </p:sp>
      <p:pic>
        <p:nvPicPr>
          <p:cNvPr id="11266" name="Picture 2" descr="http://0.tqn.com/d/healing/1/0/p/Q/philosopher_9.jpg"/>
          <p:cNvPicPr>
            <a:picLocks noChangeAspect="1" noChangeArrowheads="1"/>
          </p:cNvPicPr>
          <p:nvPr/>
        </p:nvPicPr>
        <p:blipFill>
          <a:blip r:embed="rId3" cstate="print"/>
          <a:srcRect l="25600"/>
          <a:stretch>
            <a:fillRect/>
          </a:stretch>
        </p:blipFill>
        <p:spPr bwMode="auto">
          <a:xfrm>
            <a:off x="0" y="0"/>
            <a:ext cx="5277706" cy="47244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500" dirty="0" smtClean="0"/>
              <a:t>III. Strategic Battlefront - Relationships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Relationships - most treasured commodity – over money or possessions, </a:t>
            </a:r>
          </a:p>
          <a:p>
            <a:r>
              <a:rPr lang="en-US" dirty="0" smtClean="0"/>
              <a:t>Trouble comes, faith tested – Scenario #1 You have been </a:t>
            </a:r>
            <a:r>
              <a:rPr lang="en-US" u="sng" dirty="0" smtClean="0"/>
              <a:t>offended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Someone has offended you – thought war between human reasoning and God’s word</a:t>
            </a:r>
          </a:p>
          <a:p>
            <a:r>
              <a:rPr lang="en-US" dirty="0" smtClean="0"/>
              <a:t>Human reasoning (warped philosophies) – </a:t>
            </a:r>
            <a:r>
              <a:rPr lang="en-US" u="sng" dirty="0" smtClean="0"/>
              <a:t>Vengeance</a:t>
            </a:r>
          </a:p>
          <a:p>
            <a:pPr lvl="1"/>
            <a:r>
              <a:rPr lang="en-US" dirty="0" smtClean="0"/>
              <a:t>Avoidance</a:t>
            </a:r>
          </a:p>
          <a:p>
            <a:pPr lvl="1"/>
            <a:r>
              <a:rPr lang="en-US" dirty="0" smtClean="0"/>
              <a:t>Eye for an eye</a:t>
            </a:r>
          </a:p>
          <a:p>
            <a:pPr lvl="1"/>
            <a:r>
              <a:rPr lang="en-US" dirty="0" smtClean="0"/>
              <a:t>Q</a:t>
            </a:r>
            <a:r>
              <a:rPr lang="en-US" dirty="0" smtClean="0"/>
              <a:t>uarrel</a:t>
            </a:r>
            <a:endParaRPr lang="en-US" dirty="0" smtClean="0"/>
          </a:p>
          <a:p>
            <a:pPr lvl="1"/>
            <a:r>
              <a:rPr lang="en-US" dirty="0" smtClean="0"/>
              <a:t>Hatred, bitterness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God’s Wisdom – from God’s Word – Matthew 18:15</a:t>
            </a:r>
          </a:p>
          <a:p>
            <a:pPr lvl="1"/>
            <a:r>
              <a:rPr lang="en-US" u="sng" dirty="0" smtClean="0"/>
              <a:t>Go</a:t>
            </a:r>
            <a:r>
              <a:rPr lang="en-US" dirty="0" smtClean="0"/>
              <a:t> privately</a:t>
            </a:r>
          </a:p>
          <a:p>
            <a:pPr lvl="1"/>
            <a:r>
              <a:rPr lang="en-US" dirty="0" smtClean="0"/>
              <a:t>Point out the </a:t>
            </a:r>
            <a:r>
              <a:rPr lang="en-US" u="sng" dirty="0" smtClean="0"/>
              <a:t>offense</a:t>
            </a:r>
          </a:p>
          <a:p>
            <a:pPr lvl="1"/>
            <a:r>
              <a:rPr lang="en-US" dirty="0" smtClean="0"/>
              <a:t>Listens and </a:t>
            </a:r>
            <a:r>
              <a:rPr lang="en-US" u="sng" dirty="0" smtClean="0"/>
              <a:t>confesses</a:t>
            </a:r>
          </a:p>
          <a:p>
            <a:pPr lvl="1"/>
            <a:r>
              <a:rPr lang="en-US" u="sng" dirty="0" smtClean="0"/>
              <a:t>Win</a:t>
            </a:r>
            <a:r>
              <a:rPr lang="en-US" dirty="0" smtClean="0"/>
              <a:t> that person back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Trouble comes, faith tested – Scenario #2 You have </a:t>
            </a:r>
            <a:r>
              <a:rPr lang="en-US" u="sng" dirty="0" smtClean="0"/>
              <a:t>offended</a:t>
            </a:r>
            <a:r>
              <a:rPr lang="en-US" dirty="0" smtClean="0"/>
              <a:t> someone - thought war between human reasoning and God’s word</a:t>
            </a:r>
          </a:p>
          <a:p>
            <a:r>
              <a:rPr lang="en-US" dirty="0" smtClean="0"/>
              <a:t>Human Reasoning (Warped Philosophies) - </a:t>
            </a:r>
            <a:r>
              <a:rPr lang="en-US" u="sng" dirty="0" smtClean="0"/>
              <a:t>Condescension</a:t>
            </a:r>
          </a:p>
          <a:p>
            <a:pPr lvl="1"/>
            <a:r>
              <a:rPr lang="en-US" dirty="0" smtClean="0"/>
              <a:t>Grow up - If you weren’t so immature you wouldn’t get offended</a:t>
            </a:r>
          </a:p>
          <a:p>
            <a:pPr lvl="1"/>
            <a:r>
              <a:rPr lang="en-US" dirty="0" smtClean="0"/>
              <a:t>Avoidance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God’s Wisdom from God’s Word – Matthew 5:23-24</a:t>
            </a:r>
          </a:p>
          <a:p>
            <a:pPr lvl="1"/>
            <a:r>
              <a:rPr lang="en-US" u="sng" dirty="0" smtClean="0"/>
              <a:t>Go</a:t>
            </a:r>
            <a:r>
              <a:rPr lang="en-US" dirty="0" smtClean="0"/>
              <a:t> and be reconciled</a:t>
            </a:r>
          </a:p>
          <a:p>
            <a:pPr lvl="1"/>
            <a:r>
              <a:rPr lang="en-US" dirty="0" smtClean="0"/>
              <a:t>Then come and offer your </a:t>
            </a:r>
            <a:r>
              <a:rPr lang="en-US" u="sng" dirty="0" smtClean="0"/>
              <a:t>sacrifice</a:t>
            </a:r>
            <a:endParaRPr lang="en-US" u="sng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Divided Loyalty (double minded)– between God and the World</a:t>
            </a:r>
          </a:p>
          <a:p>
            <a:pPr lvl="1"/>
            <a:r>
              <a:rPr lang="en-US" u="sng" dirty="0" smtClean="0"/>
              <a:t>Unstable</a:t>
            </a:r>
          </a:p>
          <a:p>
            <a:pPr lvl="1"/>
            <a:r>
              <a:rPr lang="en-US" u="sng" dirty="0" smtClean="0"/>
              <a:t>Walk</a:t>
            </a:r>
            <a:r>
              <a:rPr lang="en-US" dirty="0" smtClean="0"/>
              <a:t> in the council of the ungodly</a:t>
            </a:r>
            <a:endParaRPr lang="en-US" dirty="0"/>
          </a:p>
          <a:p>
            <a:r>
              <a:rPr lang="en-US" dirty="0" smtClean="0"/>
              <a:t>Delight in the law (wisdom, council) of God</a:t>
            </a:r>
          </a:p>
          <a:p>
            <a:pPr lvl="1"/>
            <a:r>
              <a:rPr lang="en-US" dirty="0" smtClean="0"/>
              <a:t>Bearing </a:t>
            </a:r>
            <a:r>
              <a:rPr lang="en-US" u="sng" dirty="0" smtClean="0"/>
              <a:t>fruit</a:t>
            </a:r>
            <a:r>
              <a:rPr lang="en-US" dirty="0" smtClean="0"/>
              <a:t> in every season</a:t>
            </a:r>
          </a:p>
          <a:p>
            <a:pPr lvl="1"/>
            <a:r>
              <a:rPr lang="en-US" u="sng" dirty="0" smtClean="0"/>
              <a:t>Prosper</a:t>
            </a:r>
            <a:r>
              <a:rPr lang="en-US" dirty="0" smtClean="0"/>
              <a:t> in all they </a:t>
            </a:r>
            <a:r>
              <a:rPr lang="en-US" dirty="0" smtClean="0"/>
              <a:t>do</a:t>
            </a:r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Psalm 119:165 (NLT) Those who love your instructions have great peace and do not stumble. (KJV - nothing shall offend them)</a:t>
            </a:r>
          </a:p>
          <a:p>
            <a:r>
              <a:rPr lang="en-US" dirty="0" smtClean="0"/>
              <a:t>Psalms 119:73 You made me; you created me. Now give me the sense to follow your commands.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Divided Loyalties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447800" y="39624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The Magnified Word of God Series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>
                <a:outerShdw blurRad="50800" dist="50800" dir="5400000" algn="ctr" rotWithShape="0">
                  <a:schemeClr val="bg1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I. Thought Wars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Psalm 119:113-120</a:t>
            </a:r>
          </a:p>
          <a:p>
            <a:pPr lvl="1"/>
            <a:r>
              <a:rPr lang="en-US" dirty="0" smtClean="0"/>
              <a:t>I </a:t>
            </a:r>
            <a:r>
              <a:rPr lang="en-US" u="sng" dirty="0" smtClean="0"/>
              <a:t>hate</a:t>
            </a:r>
            <a:r>
              <a:rPr lang="en-US" dirty="0" smtClean="0"/>
              <a:t> those with divided loyalties (double minded)</a:t>
            </a:r>
          </a:p>
          <a:p>
            <a:pPr lvl="1"/>
            <a:r>
              <a:rPr lang="en-US" dirty="0" smtClean="0"/>
              <a:t>I </a:t>
            </a:r>
            <a:r>
              <a:rPr lang="en-US" u="sng" dirty="0" smtClean="0"/>
              <a:t>love</a:t>
            </a:r>
            <a:r>
              <a:rPr lang="en-US" dirty="0" smtClean="0"/>
              <a:t> your instructions</a:t>
            </a:r>
          </a:p>
          <a:p>
            <a:pPr lvl="1"/>
            <a:r>
              <a:rPr lang="en-US" dirty="0" smtClean="0"/>
              <a:t>Get out – </a:t>
            </a:r>
            <a:r>
              <a:rPr lang="en-US" u="sng" dirty="0" smtClean="0"/>
              <a:t>evil</a:t>
            </a:r>
            <a:r>
              <a:rPr lang="en-US" dirty="0" smtClean="0"/>
              <a:t> minded people</a:t>
            </a:r>
          </a:p>
          <a:p>
            <a:pPr lvl="1"/>
            <a:r>
              <a:rPr lang="en-US" dirty="0" smtClean="0"/>
              <a:t>I intend to </a:t>
            </a:r>
            <a:r>
              <a:rPr lang="en-US" u="sng" dirty="0" smtClean="0"/>
              <a:t>obey</a:t>
            </a:r>
            <a:r>
              <a:rPr lang="en-US" dirty="0" smtClean="0"/>
              <a:t> God’s commandments</a:t>
            </a:r>
          </a:p>
          <a:p>
            <a:pPr lvl="1"/>
            <a:r>
              <a:rPr lang="en-US" dirty="0" smtClean="0"/>
              <a:t>I will </a:t>
            </a:r>
            <a:r>
              <a:rPr lang="en-US" u="sng" dirty="0" smtClean="0"/>
              <a:t>meditate</a:t>
            </a:r>
            <a:r>
              <a:rPr lang="en-US" dirty="0" smtClean="0"/>
              <a:t> continually on your decrees</a:t>
            </a:r>
          </a:p>
          <a:p>
            <a:pPr lvl="1"/>
            <a:r>
              <a:rPr lang="en-US" dirty="0" smtClean="0"/>
              <a:t>Those who </a:t>
            </a:r>
            <a:r>
              <a:rPr lang="en-US" u="sng" dirty="0" smtClean="0"/>
              <a:t>stray</a:t>
            </a:r>
            <a:r>
              <a:rPr lang="en-US" dirty="0" smtClean="0"/>
              <a:t> – only fooling themselves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Psalm 1</a:t>
            </a:r>
          </a:p>
          <a:p>
            <a:pPr lvl="1"/>
            <a:r>
              <a:rPr lang="en-US" dirty="0" smtClean="0"/>
              <a:t>Psalm 1:1 (NASB) </a:t>
            </a:r>
            <a:r>
              <a:rPr lang="en-US" baseline="30000" dirty="0" smtClean="0"/>
              <a:t> </a:t>
            </a:r>
            <a:r>
              <a:rPr lang="en-US" dirty="0" smtClean="0"/>
              <a:t>How </a:t>
            </a:r>
            <a:r>
              <a:rPr lang="en-US" u="sng" dirty="0" smtClean="0"/>
              <a:t>blessed</a:t>
            </a:r>
            <a:r>
              <a:rPr lang="en-US" dirty="0" smtClean="0"/>
              <a:t> is the man who does not </a:t>
            </a:r>
            <a:r>
              <a:rPr lang="en-US" u="sng" dirty="0" smtClean="0"/>
              <a:t>walk</a:t>
            </a:r>
            <a:r>
              <a:rPr lang="en-US" dirty="0" smtClean="0"/>
              <a:t> in the counsel of the wicked…</a:t>
            </a:r>
          </a:p>
          <a:p>
            <a:pPr lvl="1"/>
            <a:r>
              <a:rPr lang="en-US" u="sng" dirty="0" smtClean="0"/>
              <a:t>Delight</a:t>
            </a:r>
            <a:r>
              <a:rPr lang="en-US" dirty="0" smtClean="0"/>
              <a:t> in the law of the Lord</a:t>
            </a:r>
          </a:p>
          <a:p>
            <a:pPr lvl="1"/>
            <a:r>
              <a:rPr lang="en-US" u="sng" dirty="0" smtClean="0"/>
              <a:t>Meditate</a:t>
            </a:r>
            <a:r>
              <a:rPr lang="en-US" dirty="0" smtClean="0"/>
              <a:t> day and night</a:t>
            </a:r>
          </a:p>
          <a:p>
            <a:pPr lvl="2"/>
            <a:r>
              <a:rPr lang="en-US" dirty="0" smtClean="0"/>
              <a:t>Definition: </a:t>
            </a:r>
            <a:r>
              <a:rPr lang="en-US" i="1" dirty="0" smtClean="0"/>
              <a:t>to moan, growl, utter, speak, muse:--</a:t>
            </a:r>
            <a:endParaRPr lang="en-US" dirty="0" smtClean="0"/>
          </a:p>
          <a:p>
            <a:pPr lvl="1"/>
            <a:r>
              <a:rPr lang="en-US" u="sng" dirty="0" smtClean="0"/>
              <a:t>Prosper</a:t>
            </a:r>
            <a:r>
              <a:rPr lang="en-US" dirty="0" smtClean="0"/>
              <a:t> in all they do</a:t>
            </a:r>
          </a:p>
          <a:p>
            <a:pPr lvl="1"/>
            <a:r>
              <a:rPr lang="en-US" dirty="0" smtClean="0"/>
              <a:t>The path of the wicked leads to </a:t>
            </a:r>
            <a:r>
              <a:rPr lang="en-US" u="sng" dirty="0" smtClean="0"/>
              <a:t>destruction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James 1:2-8</a:t>
            </a:r>
          </a:p>
          <a:p>
            <a:pPr lvl="1"/>
            <a:r>
              <a:rPr lang="en-US" dirty="0" smtClean="0"/>
              <a:t>V.2-3 – the context – </a:t>
            </a:r>
            <a:r>
              <a:rPr lang="en-US" u="sng" dirty="0" smtClean="0"/>
              <a:t>troubles</a:t>
            </a:r>
            <a:r>
              <a:rPr lang="en-US" dirty="0" smtClean="0"/>
              <a:t> come, faith tested</a:t>
            </a:r>
          </a:p>
          <a:p>
            <a:pPr lvl="1"/>
            <a:r>
              <a:rPr lang="en-US" dirty="0" smtClean="0"/>
              <a:t>Ask for </a:t>
            </a:r>
            <a:r>
              <a:rPr lang="en-US" u="sng" dirty="0" smtClean="0"/>
              <a:t>wisdom</a:t>
            </a:r>
            <a:r>
              <a:rPr lang="en-US" dirty="0" smtClean="0"/>
              <a:t> with faith in God only</a:t>
            </a:r>
          </a:p>
          <a:p>
            <a:pPr lvl="1"/>
            <a:r>
              <a:rPr lang="en-US" dirty="0" smtClean="0"/>
              <a:t>Person with divided loyalty (double minded) unsettled (</a:t>
            </a:r>
            <a:r>
              <a:rPr lang="en-US" u="sng" dirty="0" smtClean="0"/>
              <a:t>unstable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pPr marL="742950" lvl="2" indent="-342900">
              <a:buNone/>
            </a:pPr>
            <a:endParaRPr lang="en-US" u="sng" dirty="0" smtClean="0"/>
          </a:p>
          <a:p>
            <a:endParaRPr lang="en-US" dirty="0"/>
          </a:p>
        </p:txBody>
      </p:sp>
      <p:pic>
        <p:nvPicPr>
          <p:cNvPr id="3074" name="Picture 2" descr="http://relevantlifesolutions.org/old_rls/arelevantlife/moreoptions/othertopics/war4ths/prepare4war/p4w15-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34239" y="1295400"/>
            <a:ext cx="6085761" cy="5562600"/>
          </a:xfrm>
          <a:prstGeom prst="rect">
            <a:avLst/>
          </a:prstGeom>
          <a:noFill/>
        </p:spPr>
      </p:pic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533400"/>
            <a:ext cx="8534400" cy="61722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Loyalty divided between God and the </a:t>
            </a:r>
            <a:r>
              <a:rPr kumimoji="0" lang="en-US" sz="28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world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50800" dist="50800" dir="5400000" algn="ctr" rotWithShape="0">
                  <a:schemeClr val="bg1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II. Prisoners of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 Corinthians 10:3-6</a:t>
            </a:r>
          </a:p>
          <a:p>
            <a:pPr lvl="1"/>
            <a:r>
              <a:rPr lang="en-US" dirty="0" smtClean="0"/>
              <a:t>Wage </a:t>
            </a:r>
            <a:r>
              <a:rPr lang="en-US" u="sng" dirty="0" smtClean="0"/>
              <a:t>war</a:t>
            </a:r>
            <a:r>
              <a:rPr lang="en-US" dirty="0" smtClean="0"/>
              <a:t> with God’s mighty weapons</a:t>
            </a:r>
          </a:p>
          <a:p>
            <a:pPr lvl="1"/>
            <a:r>
              <a:rPr lang="en-US" dirty="0" smtClean="0"/>
              <a:t>Knock down </a:t>
            </a:r>
            <a:r>
              <a:rPr lang="en-US" u="sng" dirty="0" smtClean="0"/>
              <a:t>strongholds</a:t>
            </a:r>
            <a:r>
              <a:rPr lang="en-US" dirty="0" smtClean="0"/>
              <a:t> of human reasoning and false arguments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381000" y="152400"/>
            <a:ext cx="8534400" cy="61722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10:4 (NASB) </a:t>
            </a:r>
            <a:r>
              <a:rPr kumimoji="0" lang="en-US" sz="2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for the weapons of our warfare are not of the flesh, but divinely powerful for the destruction of fortresses. </a:t>
            </a:r>
          </a:p>
        </p:txBody>
      </p:sp>
      <p:pic>
        <p:nvPicPr>
          <p:cNvPr id="12290" name="Picture 2" descr="http://www.zcommunications.org/FCKFiles/image/feb09zmoimages/Tucker-CorruptCulture-Bi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76200" y="1752600"/>
            <a:ext cx="9196596" cy="51054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www.zcommunications.org/FCKFiles/image/feb09zmoimages/Tucker-CorruptCulture-B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6200" y="1752600"/>
            <a:ext cx="9196596" cy="5105400"/>
          </a:xfrm>
          <a:prstGeom prst="rect">
            <a:avLst/>
          </a:prstGeom>
          <a:noFill/>
        </p:spPr>
      </p:pic>
      <p:sp>
        <p:nvSpPr>
          <p:cNvPr id="4" name="Content Placeholder 2"/>
          <p:cNvSpPr txBox="1">
            <a:spLocks/>
          </p:cNvSpPr>
          <p:nvPr/>
        </p:nvSpPr>
        <p:spPr>
          <a:xfrm>
            <a:off x="381000" y="152400"/>
            <a:ext cx="8534400" cy="61722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10:4 (MSG) </a:t>
            </a:r>
            <a:r>
              <a:rPr kumimoji="0" lang="en-US" sz="2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The tools of our trade aren't for marketing or manipulation, but they are for demolishing that entire massively </a:t>
            </a:r>
            <a:r>
              <a:rPr kumimoji="0" lang="en-US" sz="28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corrupt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culture.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9731</TotalTime>
  <Words>546</Words>
  <Application>Microsoft Office PowerPoint</Application>
  <PresentationFormat>On-screen Show (4:3)</PresentationFormat>
  <Paragraphs>60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Divided Loyalties</vt:lpstr>
      <vt:lpstr>I. Thought Wars</vt:lpstr>
      <vt:lpstr>Slide 4</vt:lpstr>
      <vt:lpstr>Slide 5</vt:lpstr>
      <vt:lpstr>Slide 6</vt:lpstr>
      <vt:lpstr>II. Prisoners of War</vt:lpstr>
      <vt:lpstr>Slide 8</vt:lpstr>
      <vt:lpstr>Slide 9</vt:lpstr>
      <vt:lpstr>Slide 10</vt:lpstr>
      <vt:lpstr>Slide 11</vt:lpstr>
      <vt:lpstr>III. Strategic Battlefront - Relationships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Roger Langworthy</dc:creator>
  <cp:lastModifiedBy>Roger Langworthy</cp:lastModifiedBy>
  <cp:revision>253</cp:revision>
  <dcterms:created xsi:type="dcterms:W3CDTF">2010-04-18T00:31:04Z</dcterms:created>
  <dcterms:modified xsi:type="dcterms:W3CDTF">2012-05-26T18:13:05Z</dcterms:modified>
</cp:coreProperties>
</file>