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321" r:id="rId2"/>
    <p:sldId id="310" r:id="rId3"/>
    <p:sldId id="320" r:id="rId4"/>
    <p:sldId id="317" r:id="rId5"/>
    <p:sldId id="257" r:id="rId6"/>
    <p:sldId id="322" r:id="rId7"/>
    <p:sldId id="305" r:id="rId8"/>
    <p:sldId id="306" r:id="rId9"/>
    <p:sldId id="318" r:id="rId10"/>
    <p:sldId id="323" r:id="rId11"/>
    <p:sldId id="316" r:id="rId12"/>
    <p:sldId id="324" r:id="rId13"/>
    <p:sldId id="314" r:id="rId14"/>
    <p:sldId id="315" r:id="rId15"/>
    <p:sldId id="325" r:id="rId16"/>
    <p:sldId id="326" r:id="rId17"/>
    <p:sldId id="327" r:id="rId18"/>
    <p:sldId id="329" r:id="rId19"/>
    <p:sldId id="33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11C0"/>
    <a:srgbClr val="04EE04"/>
    <a:srgbClr val="800000"/>
    <a:srgbClr val="000000"/>
    <a:srgbClr val="140E4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1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603B4-DE03-4A40-8112-39CC582733D4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31148-8711-49FF-B2AA-2BBEB74EB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noFill/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100000">
              <a:schemeClr val="bg1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Hope deferred?</a:t>
            </a:r>
          </a:p>
          <a:p>
            <a:pPr lvl="1"/>
            <a:r>
              <a:rPr lang="en-US" dirty="0" smtClean="0"/>
              <a:t>Psalm 119:114 – your word is the source of my hope</a:t>
            </a:r>
          </a:p>
          <a:p>
            <a:pPr lvl="1"/>
            <a:r>
              <a:rPr lang="en-US" dirty="0" smtClean="0"/>
              <a:t>Romans 8:24 - 25 (NASB) </a:t>
            </a:r>
            <a:r>
              <a:rPr lang="en-US" baseline="30000" dirty="0" smtClean="0"/>
              <a:t>24</a:t>
            </a:r>
            <a:r>
              <a:rPr lang="en-US" dirty="0" smtClean="0"/>
              <a:t>For in hope we have been saved, but hope that is seen is not hope; for who hopes for what he </a:t>
            </a:r>
            <a:r>
              <a:rPr lang="en-US" i="1" dirty="0" smtClean="0"/>
              <a:t>already</a:t>
            </a:r>
            <a:r>
              <a:rPr lang="en-US" dirty="0" smtClean="0"/>
              <a:t> sees?  </a:t>
            </a:r>
            <a:r>
              <a:rPr lang="en-US" baseline="30000" dirty="0" smtClean="0"/>
              <a:t>25</a:t>
            </a:r>
            <a:r>
              <a:rPr lang="en-US" dirty="0" smtClean="0"/>
              <a:t>But if we hope for what we do not see, with </a:t>
            </a:r>
            <a:r>
              <a:rPr lang="en-US" u="sng" dirty="0" smtClean="0"/>
              <a:t>perseverance</a:t>
            </a:r>
            <a:r>
              <a:rPr lang="en-US" dirty="0" smtClean="0"/>
              <a:t> we wait eagerly for it.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" y="609600"/>
            <a:ext cx="3810000" cy="4419600"/>
          </a:xfrm>
        </p:spPr>
        <p:txBody>
          <a:bodyPr/>
          <a:lstStyle/>
          <a:p>
            <a:pPr lvl="1"/>
            <a:r>
              <a:rPr lang="en-US" dirty="0" smtClean="0"/>
              <a:t>Hebrews 6:19 This hope is a strong and trustworthy </a:t>
            </a:r>
            <a:r>
              <a:rPr lang="en-US" u="sng" dirty="0" smtClean="0"/>
              <a:t>anchor</a:t>
            </a:r>
            <a:r>
              <a:rPr lang="en-US" dirty="0" smtClean="0"/>
              <a:t> for our souls. It leads us through the curtain into God’s inner sanctuary.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0"/>
            <a:ext cx="5575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381000"/>
            <a:ext cx="46482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Lost Peace</a:t>
            </a:r>
          </a:p>
          <a:p>
            <a:pPr lvl="1"/>
            <a:r>
              <a:rPr lang="en-US" dirty="0" smtClean="0"/>
              <a:t>Psalm 119:28 – encourage me by your word – 29 keep me from lying to myself</a:t>
            </a:r>
          </a:p>
          <a:p>
            <a:pPr lvl="1"/>
            <a:r>
              <a:rPr lang="en-US" dirty="0" smtClean="0"/>
              <a:t>Isaiah 26:3 You will keep in perfect peace all who trust in you, all whose </a:t>
            </a:r>
            <a:r>
              <a:rPr lang="en-US" u="sng" dirty="0" smtClean="0"/>
              <a:t>thoughts</a:t>
            </a:r>
            <a:r>
              <a:rPr lang="en-US" dirty="0" smtClean="0"/>
              <a:t> are fixed on you!</a:t>
            </a:r>
          </a:p>
        </p:txBody>
      </p:sp>
      <p:pic>
        <p:nvPicPr>
          <p:cNvPr id="4" name="Picture 2" descr="http://images.clipartof.com/small/435524-Royalty-Free-RF-Clipart-Illustration-Of-A-Worried-Cartoon-Businessman-Clasping-His-Hands-And-Sweating.jpg"/>
          <p:cNvPicPr>
            <a:picLocks noChangeAspect="1" noChangeArrowheads="1"/>
          </p:cNvPicPr>
          <p:nvPr/>
        </p:nvPicPr>
        <p:blipFill>
          <a:blip r:embed="rId2" cstate="print"/>
          <a:srcRect r="6494"/>
          <a:stretch>
            <a:fillRect/>
          </a:stretch>
        </p:blipFill>
        <p:spPr bwMode="auto">
          <a:xfrm>
            <a:off x="0" y="0"/>
            <a:ext cx="4404359" cy="68818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r>
              <a:rPr lang="en-US" dirty="0" smtClean="0"/>
              <a:t>Isaiah 55:8-11</a:t>
            </a:r>
          </a:p>
          <a:p>
            <a:pPr lvl="2"/>
            <a:r>
              <a:rPr lang="en-US" dirty="0" smtClean="0"/>
              <a:t>My thoughts are nothing like yours</a:t>
            </a:r>
          </a:p>
          <a:p>
            <a:pPr lvl="2"/>
            <a:r>
              <a:rPr lang="en-US" dirty="0" smtClean="0"/>
              <a:t>My thoughts are </a:t>
            </a:r>
            <a:r>
              <a:rPr lang="en-US" u="sng" dirty="0" smtClean="0"/>
              <a:t>higher</a:t>
            </a:r>
            <a:r>
              <a:rPr lang="en-US" dirty="0" smtClean="0"/>
              <a:t> than yours</a:t>
            </a:r>
          </a:p>
          <a:p>
            <a:pPr lvl="2"/>
            <a:r>
              <a:rPr lang="en-US" dirty="0" smtClean="0"/>
              <a:t>I send out my </a:t>
            </a:r>
            <a:r>
              <a:rPr lang="en-US" u="sng" dirty="0" smtClean="0"/>
              <a:t>word</a:t>
            </a:r>
          </a:p>
          <a:p>
            <a:pPr lvl="2"/>
            <a:r>
              <a:rPr lang="en-US" dirty="0" smtClean="0"/>
              <a:t>It </a:t>
            </a:r>
            <a:r>
              <a:rPr lang="en-US" u="sng" dirty="0" smtClean="0"/>
              <a:t>accomplishes</a:t>
            </a:r>
            <a:r>
              <a:rPr lang="en-US" dirty="0" smtClean="0"/>
              <a:t> everything I want it to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Many Afflictions</a:t>
            </a:r>
          </a:p>
          <a:p>
            <a:pPr lvl="1"/>
            <a:r>
              <a:rPr lang="en-US" dirty="0" smtClean="0"/>
              <a:t>Psalm 119:25 – revive me by your word – I lie in the dust</a:t>
            </a:r>
          </a:p>
          <a:p>
            <a:pPr lvl="1"/>
            <a:r>
              <a:rPr lang="en-US" dirty="0" smtClean="0"/>
              <a:t>Psalm 119:50 – your promise revives me – it comforts me in all my troubles</a:t>
            </a:r>
          </a:p>
          <a:p>
            <a:pPr lvl="1"/>
            <a:r>
              <a:rPr lang="en-US" dirty="0" smtClean="0"/>
              <a:t>John 16:33 I have told you all this so that you may have peace in me. Here on earth you will have many trials and sorrows. But take heart, because I have </a:t>
            </a:r>
            <a:r>
              <a:rPr lang="en-US" u="sng" dirty="0" smtClean="0"/>
              <a:t>overcome</a:t>
            </a:r>
            <a:r>
              <a:rPr lang="en-US" dirty="0" smtClean="0"/>
              <a:t> the world.</a:t>
            </a:r>
          </a:p>
          <a:p>
            <a:pPr lvl="1"/>
            <a:r>
              <a:rPr lang="en-US" dirty="0" smtClean="0"/>
              <a:t>Psalms 34:19 The righteous person faces many troubles, but the LORD comes to the </a:t>
            </a:r>
            <a:r>
              <a:rPr lang="en-US" u="sng" dirty="0" smtClean="0"/>
              <a:t>rescue</a:t>
            </a:r>
            <a:r>
              <a:rPr lang="en-US" dirty="0" smtClean="0"/>
              <a:t> each time.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We wrestle</a:t>
            </a:r>
          </a:p>
          <a:p>
            <a:pPr lvl="1"/>
            <a:r>
              <a:rPr lang="en-US" dirty="0" smtClean="0"/>
              <a:t>Psalm 119:143 – as pressure and stress bear down on me, I find joy in your commands</a:t>
            </a:r>
          </a:p>
          <a:p>
            <a:pPr lvl="1"/>
            <a:r>
              <a:rPr lang="en-US" dirty="0" smtClean="0"/>
              <a:t>Psalm 119:156 – let me be revived by following your regulations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r>
              <a:rPr lang="en-US" dirty="0" smtClean="0"/>
              <a:t>Ephesians 6:10-17</a:t>
            </a:r>
          </a:p>
          <a:p>
            <a:pPr lvl="2"/>
            <a:r>
              <a:rPr lang="en-US" dirty="0" smtClean="0"/>
              <a:t>We are </a:t>
            </a:r>
            <a:r>
              <a:rPr lang="en-US" u="sng" dirty="0" smtClean="0"/>
              <a:t>fighting</a:t>
            </a:r>
            <a:r>
              <a:rPr lang="en-US" dirty="0" smtClean="0"/>
              <a:t> against evil spirits</a:t>
            </a:r>
          </a:p>
          <a:p>
            <a:pPr lvl="2"/>
            <a:r>
              <a:rPr lang="en-US" dirty="0" smtClean="0"/>
              <a:t>Put on God’s armor – able to </a:t>
            </a:r>
            <a:r>
              <a:rPr lang="en-US" u="sng" dirty="0" smtClean="0"/>
              <a:t>resist</a:t>
            </a:r>
          </a:p>
          <a:p>
            <a:pPr lvl="2"/>
            <a:r>
              <a:rPr lang="en-US" dirty="0" smtClean="0"/>
              <a:t>Take the sword of the Spirit which is the </a:t>
            </a:r>
            <a:r>
              <a:rPr lang="en-US" u="sng" dirty="0" smtClean="0"/>
              <a:t>word</a:t>
            </a:r>
            <a:r>
              <a:rPr lang="en-US" dirty="0" smtClean="0"/>
              <a:t> of God</a:t>
            </a:r>
          </a:p>
          <a:p>
            <a:pPr lvl="1"/>
            <a:r>
              <a:rPr lang="en-US" dirty="0" smtClean="0"/>
              <a:t>Matthew 4 – Temptation of Jesus</a:t>
            </a:r>
          </a:p>
          <a:p>
            <a:pPr lvl="2"/>
            <a:r>
              <a:rPr lang="en-US" dirty="0" smtClean="0"/>
              <a:t>The </a:t>
            </a:r>
            <a:r>
              <a:rPr lang="en-US" u="sng" dirty="0" smtClean="0"/>
              <a:t>scriptures</a:t>
            </a:r>
            <a:r>
              <a:rPr lang="en-US" dirty="0" smtClean="0"/>
              <a:t> say…</a:t>
            </a:r>
          </a:p>
          <a:p>
            <a:pPr lvl="2"/>
            <a:r>
              <a:rPr lang="en-US" dirty="0" smtClean="0"/>
              <a:t>When the devil had finished every temptation, he left Him until an </a:t>
            </a:r>
            <a:r>
              <a:rPr lang="en-US" u="sng" dirty="0" smtClean="0"/>
              <a:t>opportune</a:t>
            </a:r>
            <a:r>
              <a:rPr lang="en-US" dirty="0" smtClean="0"/>
              <a:t> time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Psalm 85:6-8</a:t>
            </a:r>
          </a:p>
          <a:p>
            <a:r>
              <a:rPr lang="en-US" dirty="0" smtClean="0"/>
              <a:t>Psalms 119:73 You made me; you created me. Now give me the sense to follow your commands.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>
            <a:off x="304800" y="3352800"/>
            <a:ext cx="8534400" cy="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blurRad="50800" dist="50800" dir="5400000" algn="ctr" rotWithShape="0">
              <a:schemeClr val="bg1"/>
            </a:outerShdw>
          </a:effectLst>
        </p:spPr>
      </p:cxn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381000" y="1295400"/>
            <a:ext cx="1981200" cy="1943101"/>
          </a:xfrm>
          <a:prstGeom prst="ellipse">
            <a:avLst/>
          </a:prstGeom>
          <a:solidFill>
            <a:srgbClr val="04EE04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Exploring</a:t>
            </a:r>
            <a:b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Christ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2819400" y="1371600"/>
            <a:ext cx="1828800" cy="1866901"/>
          </a:xfrm>
          <a:prstGeom prst="ellipse">
            <a:avLst/>
          </a:prstGeom>
          <a:solidFill>
            <a:srgbClr val="04EE04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Growing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Christ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800600" y="1371600"/>
            <a:ext cx="1828800" cy="1866901"/>
          </a:xfrm>
          <a:prstGeom prst="ellipse">
            <a:avLst/>
          </a:prstGeom>
          <a:solidFill>
            <a:srgbClr val="04EE04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Close 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Christ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7086600" y="1371600"/>
            <a:ext cx="1828800" cy="1866901"/>
          </a:xfrm>
          <a:prstGeom prst="ellipse">
            <a:avLst/>
          </a:prstGeom>
          <a:solidFill>
            <a:srgbClr val="04EE04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Christ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Centered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AutoShape 2"/>
          <p:cNvCxnSpPr>
            <a:cxnSpLocks noChangeShapeType="1"/>
          </p:cNvCxnSpPr>
          <p:nvPr/>
        </p:nvCxnSpPr>
        <p:spPr bwMode="auto">
          <a:xfrm flipV="1">
            <a:off x="2590800" y="1066800"/>
            <a:ext cx="0" cy="20574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none" w="med" len="med"/>
          </a:ln>
          <a:effectLst>
            <a:outerShdw blurRad="50800" dist="50800" dir="5400000" algn="ctr" rotWithShape="0">
              <a:schemeClr val="bg1"/>
            </a:outerShdw>
          </a:effectLst>
        </p:spPr>
      </p:cxnSp>
      <p:cxnSp>
        <p:nvCxnSpPr>
          <p:cNvPr id="17" name="AutoShape 2"/>
          <p:cNvCxnSpPr>
            <a:cxnSpLocks noChangeShapeType="1"/>
          </p:cNvCxnSpPr>
          <p:nvPr/>
        </p:nvCxnSpPr>
        <p:spPr bwMode="auto">
          <a:xfrm flipV="1">
            <a:off x="6781800" y="1066800"/>
            <a:ext cx="0" cy="20574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none" w="med" len="med"/>
          </a:ln>
          <a:effectLst>
            <a:outerShdw blurRad="50800" dist="50800" dir="5400000" algn="ctr" rotWithShape="0">
              <a:schemeClr val="bg1"/>
            </a:outerShdw>
          </a:effectLst>
        </p:spPr>
      </p:cxnSp>
      <p:cxnSp>
        <p:nvCxnSpPr>
          <p:cNvPr id="18" name="AutoShape 2"/>
          <p:cNvCxnSpPr>
            <a:cxnSpLocks noChangeShapeType="1"/>
          </p:cNvCxnSpPr>
          <p:nvPr/>
        </p:nvCxnSpPr>
        <p:spPr bwMode="auto">
          <a:xfrm flipV="1">
            <a:off x="7010400" y="1066800"/>
            <a:ext cx="0" cy="20574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none" w="med" len="med"/>
          </a:ln>
          <a:effectLst>
            <a:outerShdw blurRad="50800" dist="50800" dir="5400000" algn="ctr" rotWithShape="0">
              <a:schemeClr val="bg1"/>
            </a:outerShdw>
          </a:effectLst>
        </p:spPr>
      </p:cxnSp>
      <p:cxnSp>
        <p:nvCxnSpPr>
          <p:cNvPr id="19" name="AutoShape 2"/>
          <p:cNvCxnSpPr>
            <a:cxnSpLocks noChangeShapeType="1"/>
          </p:cNvCxnSpPr>
          <p:nvPr/>
        </p:nvCxnSpPr>
        <p:spPr bwMode="auto">
          <a:xfrm>
            <a:off x="2286000" y="1371600"/>
            <a:ext cx="609600" cy="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none" w="med" len="med"/>
          </a:ln>
          <a:effectLst>
            <a:outerShdw blurRad="50800" dist="50800" dir="5400000" algn="ctr" rotWithShape="0">
              <a:schemeClr val="bg1"/>
            </a:outerShdw>
          </a:effectLst>
        </p:spPr>
      </p:cxnSp>
      <p:sp>
        <p:nvSpPr>
          <p:cNvPr id="21" name="Rounded Rectangle 20"/>
          <p:cNvSpPr/>
          <p:nvPr/>
        </p:nvSpPr>
        <p:spPr>
          <a:xfrm>
            <a:off x="533400" y="3657600"/>
            <a:ext cx="1905000" cy="2819400"/>
          </a:xfrm>
          <a:prstGeom prst="roundRect">
            <a:avLst/>
          </a:prstGeom>
          <a:solidFill>
            <a:srgbClr val="CD11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+mj-lt"/>
                <a:ea typeface="Calibri" pitchFamily="34" charset="0"/>
                <a:cs typeface="Arial" pitchFamily="34" charset="0"/>
              </a:rPr>
              <a:t>I believe in God but I’m not sure about Christ.. My faith is not a significant part of my life</a:t>
            </a:r>
            <a:endParaRPr lang="en-US" sz="4800" b="1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895600" y="3657600"/>
            <a:ext cx="1905000" cy="2819400"/>
          </a:xfrm>
          <a:prstGeom prst="roundRect">
            <a:avLst/>
          </a:prstGeom>
          <a:solidFill>
            <a:srgbClr val="CD11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 believe in Jesus and I’m working on what it means to get to know him.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029200" y="3657600"/>
            <a:ext cx="1905000" cy="2819400"/>
          </a:xfrm>
          <a:prstGeom prst="roundRect">
            <a:avLst/>
          </a:prstGeom>
          <a:solidFill>
            <a:srgbClr val="CD11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 feel really close to Christ and depend on him for daily guidance.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162800" y="3657600"/>
            <a:ext cx="1905000" cy="2819400"/>
          </a:xfrm>
          <a:prstGeom prst="roundRect">
            <a:avLst/>
          </a:prstGeom>
          <a:solidFill>
            <a:srgbClr val="CD11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My relationship with Jesus is the most important relationship in my life. It guides everything I do.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295400" y="228600"/>
            <a:ext cx="2590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+mj-lt"/>
                <a:ea typeface="Calibri" pitchFamily="34" charset="0"/>
                <a:cs typeface="Arial" pitchFamily="34" charset="0"/>
              </a:rPr>
              <a:t>Belief in Salvation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+mj-lt"/>
                <a:ea typeface="Calibri" pitchFamily="34" charset="0"/>
                <a:cs typeface="Arial" pitchFamily="34" charset="0"/>
              </a:rPr>
              <a:t> by Grace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638800" y="228600"/>
            <a:ext cx="2590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Willing to Risk Everything for Christ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/>
      <p:bldP spid="7" grpId="0" animBg="1"/>
      <p:bldP spid="8" grpId="0" animBg="1"/>
      <p:bldP spid="9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marL="342900" lvl="1" indent="-342900">
              <a:buBlip>
                <a:blip r:embed="rId2"/>
              </a:buBlip>
            </a:pPr>
            <a:r>
              <a:rPr lang="en-US" dirty="0" smtClean="0"/>
              <a:t>Psalm 138:2 AMPL – For you have </a:t>
            </a:r>
            <a:r>
              <a:rPr lang="en-US" cap="all" dirty="0" smtClean="0"/>
              <a:t>exalted</a:t>
            </a:r>
            <a:r>
              <a:rPr lang="en-US" dirty="0" smtClean="0"/>
              <a:t> above all else Your name and Your Word and You have </a:t>
            </a:r>
            <a:r>
              <a:rPr lang="en-US" cap="all" dirty="0" smtClean="0"/>
              <a:t>magnified</a:t>
            </a:r>
            <a:r>
              <a:rPr lang="en-US" dirty="0" smtClean="0"/>
              <a:t> Your word above all your name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Psalm 119 Revival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3962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 Magnified Word of God Series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Why Revival?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Weary in well-doing</a:t>
            </a:r>
          </a:p>
          <a:p>
            <a:r>
              <a:rPr lang="en-US" dirty="0" smtClean="0"/>
              <a:t>Hope deferred</a:t>
            </a:r>
          </a:p>
          <a:p>
            <a:r>
              <a:rPr lang="en-US" dirty="0" smtClean="0"/>
              <a:t>Lost peace</a:t>
            </a:r>
          </a:p>
          <a:p>
            <a:r>
              <a:rPr lang="en-US" dirty="0" smtClean="0"/>
              <a:t>Many afflictions</a:t>
            </a:r>
          </a:p>
          <a:p>
            <a:r>
              <a:rPr lang="en-US" dirty="0" smtClean="0"/>
              <a:t>We wrestle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II. Revived by the Word – Psalm 119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25 – </a:t>
            </a:r>
            <a:r>
              <a:rPr lang="en-US" u="sng" dirty="0" smtClean="0"/>
              <a:t>revive</a:t>
            </a:r>
            <a:r>
              <a:rPr lang="en-US" dirty="0" smtClean="0"/>
              <a:t> me by your word – I lie in the dust</a:t>
            </a:r>
          </a:p>
          <a:p>
            <a:r>
              <a:rPr lang="en-US" dirty="0" smtClean="0"/>
              <a:t>28 – </a:t>
            </a:r>
            <a:r>
              <a:rPr lang="en-US" u="sng" dirty="0" smtClean="0"/>
              <a:t>encourage</a:t>
            </a:r>
            <a:r>
              <a:rPr lang="en-US" dirty="0" smtClean="0"/>
              <a:t> me by your word – 29 keep me from lying to myself </a:t>
            </a:r>
          </a:p>
          <a:p>
            <a:r>
              <a:rPr lang="en-US" dirty="0" smtClean="0"/>
              <a:t>37 – give me </a:t>
            </a:r>
            <a:r>
              <a:rPr lang="en-US" u="sng" dirty="0" smtClean="0"/>
              <a:t>life</a:t>
            </a:r>
            <a:r>
              <a:rPr lang="en-US" dirty="0" smtClean="0"/>
              <a:t> through your word</a:t>
            </a:r>
          </a:p>
          <a:p>
            <a:r>
              <a:rPr lang="en-US" dirty="0" smtClean="0"/>
              <a:t>50 – your promise revives me – it </a:t>
            </a:r>
            <a:r>
              <a:rPr lang="en-US" u="sng" dirty="0" smtClean="0"/>
              <a:t>comforts</a:t>
            </a:r>
            <a:r>
              <a:rPr lang="en-US" dirty="0" smtClean="0"/>
              <a:t> me in all my troubles</a:t>
            </a:r>
          </a:p>
          <a:p>
            <a:r>
              <a:rPr lang="en-US" dirty="0" smtClean="0"/>
              <a:t>114 – your word is the source of my </a:t>
            </a:r>
            <a:r>
              <a:rPr lang="en-US" u="sng" dirty="0" smtClean="0"/>
              <a:t>hope</a:t>
            </a:r>
          </a:p>
          <a:p>
            <a:r>
              <a:rPr lang="en-US" dirty="0" smtClean="0"/>
              <a:t>143 – as pressure and stress bear down on me, I find </a:t>
            </a:r>
            <a:r>
              <a:rPr lang="en-US" u="sng" dirty="0" smtClean="0"/>
              <a:t>joy</a:t>
            </a:r>
            <a:r>
              <a:rPr lang="en-US" dirty="0" smtClean="0"/>
              <a:t> in your commands</a:t>
            </a:r>
          </a:p>
          <a:p>
            <a:r>
              <a:rPr lang="en-US" dirty="0" smtClean="0"/>
              <a:t>156 – let me be </a:t>
            </a:r>
            <a:r>
              <a:rPr lang="en-US" u="sng" dirty="0" smtClean="0"/>
              <a:t>revived</a:t>
            </a:r>
            <a:r>
              <a:rPr lang="en-US" dirty="0" smtClean="0"/>
              <a:t> by following your regulations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dirty="0" smtClean="0"/>
              <a:t>III. Application of the Reviving Word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Weary?</a:t>
            </a:r>
          </a:p>
          <a:p>
            <a:pPr lvl="1"/>
            <a:r>
              <a:rPr lang="en-US" dirty="0" smtClean="0"/>
              <a:t>Psalm 119:143 – as pressure and stress bear down on me, I find joy in your commands</a:t>
            </a:r>
          </a:p>
          <a:p>
            <a:pPr lvl="1"/>
            <a:r>
              <a:rPr lang="en-US" dirty="0" smtClean="0"/>
              <a:t>Nehemiah 8:10 This is a sacred day before our Lord. Don’t be dejected and sad, for the </a:t>
            </a:r>
            <a:r>
              <a:rPr lang="en-US" u="sng" dirty="0" smtClean="0"/>
              <a:t>joy</a:t>
            </a:r>
            <a:r>
              <a:rPr lang="en-US" dirty="0" smtClean="0"/>
              <a:t> of the LORD is your strength!</a:t>
            </a:r>
          </a:p>
          <a:p>
            <a:pPr lvl="1"/>
            <a:r>
              <a:rPr lang="en-US" dirty="0" smtClean="0"/>
              <a:t>Galatians 6:9 So let’s not get tired of doing what is good. At just the right time we will reap a harvest of blessing if we don’t </a:t>
            </a:r>
            <a:r>
              <a:rPr lang="en-US" u="sng" dirty="0" smtClean="0"/>
              <a:t>give up.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r>
              <a:rPr lang="en-US" dirty="0" smtClean="0"/>
              <a:t>Hebrews 6:11 - 12</a:t>
            </a:r>
            <a:r>
              <a:rPr lang="en-US" b="1" dirty="0" smtClean="0"/>
              <a:t> </a:t>
            </a:r>
            <a:r>
              <a:rPr lang="en-US" baseline="30000" dirty="0" smtClean="0"/>
              <a:t>11</a:t>
            </a:r>
            <a:r>
              <a:rPr lang="en-US" dirty="0" smtClean="0"/>
              <a:t>Our great desire is that you will keep on loving others as long as life lasts, in order to make certain that what you hope for will come true.  </a:t>
            </a:r>
            <a:r>
              <a:rPr lang="en-US" baseline="30000" dirty="0" smtClean="0"/>
              <a:t>12</a:t>
            </a:r>
            <a:r>
              <a:rPr lang="en-US" dirty="0" smtClean="0"/>
              <a:t>Then you will not become spiritually dull and indifferent. Instead, you will follow the example of those who are going to inherit God’s promises because of their faith and </a:t>
            </a:r>
            <a:r>
              <a:rPr lang="en-US" u="sng" dirty="0" smtClean="0"/>
              <a:t>endurance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12442</TotalTime>
  <Words>680</Words>
  <Application>Microsoft Office PowerPoint</Application>
  <PresentationFormat>On-screen Show (4:3)</PresentationFormat>
  <Paragraphs>68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A Psalm 119 Revival</vt:lpstr>
      <vt:lpstr>I. Why Revival?</vt:lpstr>
      <vt:lpstr>Slide 6</vt:lpstr>
      <vt:lpstr>II. Revived by the Word – Psalm 119</vt:lpstr>
      <vt:lpstr>III. Application of the Reviving Word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271</cp:revision>
  <dcterms:created xsi:type="dcterms:W3CDTF">2010-04-18T00:31:04Z</dcterms:created>
  <dcterms:modified xsi:type="dcterms:W3CDTF">2012-05-13T11:49:55Z</dcterms:modified>
</cp:coreProperties>
</file>