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91" r:id="rId2"/>
    <p:sldId id="317" r:id="rId3"/>
    <p:sldId id="308" r:id="rId4"/>
    <p:sldId id="307" r:id="rId5"/>
    <p:sldId id="320" r:id="rId6"/>
    <p:sldId id="309" r:id="rId7"/>
    <p:sldId id="310" r:id="rId8"/>
    <p:sldId id="312" r:id="rId9"/>
    <p:sldId id="318" r:id="rId10"/>
    <p:sldId id="311" r:id="rId11"/>
    <p:sldId id="313" r:id="rId12"/>
    <p:sldId id="314" r:id="rId13"/>
    <p:sldId id="257" r:id="rId14"/>
    <p:sldId id="305" r:id="rId15"/>
    <p:sldId id="306" r:id="rId16"/>
    <p:sldId id="315" r:id="rId17"/>
    <p:sldId id="31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00"/>
    <a:srgbClr val="140E40"/>
    <a:srgbClr val="003300"/>
    <a:srgbClr val="4DB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603B4-DE03-4A40-8112-39CC582733D4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31148-8711-49FF-B2AA-2BBEB74EB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  <a:noFill/>
        </p:spPr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3"/>
              </a:buBlip>
              <a:defRPr/>
            </a:lvl2pPr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00"/>
            </a:gs>
            <a:gs pos="100000">
              <a:schemeClr val="bg1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597B-3C05-45A0-9308-CDB7789B764A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/>
          </a:bodyPr>
          <a:lstStyle/>
          <a:p>
            <a:pPr marL="342900" lvl="1" indent="-342900">
              <a:buBlip>
                <a:blip r:embed="rId2"/>
              </a:buBlip>
            </a:pPr>
            <a:r>
              <a:rPr lang="en-US" dirty="0" smtClean="0"/>
              <a:t>Psalm 138:2</a:t>
            </a:r>
            <a:r>
              <a:rPr lang="en-US" dirty="0"/>
              <a:t> </a:t>
            </a:r>
            <a:r>
              <a:rPr lang="en-US" dirty="0" smtClean="0"/>
              <a:t>AMPL – For you have exalted above all else Your name and Your Word and You have magnified Your word above all your name</a:t>
            </a:r>
          </a:p>
          <a:p>
            <a:pPr marL="342900" lvl="1" indent="-342900">
              <a:buBlip>
                <a:blip r:embed="rId2"/>
              </a:buBlip>
            </a:pPr>
            <a:r>
              <a:rPr lang="en-US" dirty="0" smtClean="0"/>
              <a:t>Magnify – to make larger to your view</a:t>
            </a:r>
          </a:p>
          <a:p>
            <a:pPr marL="342900" lvl="1" indent="-342900">
              <a:buBlip>
                <a:blip r:embed="rId2"/>
              </a:buBlip>
            </a:pPr>
            <a:r>
              <a:rPr lang="en-US" dirty="0" smtClean="0"/>
              <a:t>Exalt – to raise in rank, honor, and power</a:t>
            </a:r>
          </a:p>
          <a:p>
            <a:pPr marL="342900" lvl="1" indent="-342900">
              <a:buBlip>
                <a:blip r:embed="rId2"/>
              </a:buBlip>
            </a:pPr>
            <a:r>
              <a:rPr lang="en-US" dirty="0" smtClean="0"/>
              <a:t>Psalms 119:73 (NLT) You made me; you created me. Now give me the sense to follow your commands.</a:t>
            </a:r>
          </a:p>
          <a:p>
            <a:pPr marL="342900" lvl="1" indent="-342900">
              <a:buBlip>
                <a:blip r:embed="rId2"/>
              </a:buBlip>
            </a:pPr>
            <a:r>
              <a:rPr lang="en-US" dirty="0" smtClean="0"/>
              <a:t>The alternative - Colossians 2:8 (NLT)</a:t>
            </a:r>
            <a:r>
              <a:rPr lang="en-US" b="1" dirty="0" smtClean="0"/>
              <a:t> </a:t>
            </a:r>
            <a:r>
              <a:rPr lang="en-US" dirty="0" smtClean="0"/>
              <a:t>Don’t let anyone capture you with empty philosophies and high-sounding nonsense that come from human thinking and from the spiritual powers of this world, rather than from Christ. 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194" name="Picture 2" descr="http://4.bp.blogspot.com/_x0tbqXdMlkc/TU-VuLfkVAI/AAAAAAAAAGQ/7SkmfXEsN3U/s1600/flat_earth-edit.jpg"/>
          <p:cNvPicPr>
            <a:picLocks noChangeAspect="1" noChangeArrowheads="1"/>
          </p:cNvPicPr>
          <p:nvPr/>
        </p:nvPicPr>
        <p:blipFill>
          <a:blip r:embed="rId2" cstate="print"/>
          <a:srcRect t="41176"/>
          <a:stretch>
            <a:fillRect/>
          </a:stretch>
        </p:blipFill>
        <p:spPr bwMode="auto">
          <a:xfrm>
            <a:off x="0" y="2209800"/>
            <a:ext cx="9132570" cy="2286000"/>
          </a:xfrm>
          <a:prstGeom prst="rect">
            <a:avLst/>
          </a:prstGeom>
          <a:noFill/>
        </p:spPr>
      </p:pic>
      <p:sp>
        <p:nvSpPr>
          <p:cNvPr id="4" name="Right Triangle 3"/>
          <p:cNvSpPr/>
          <p:nvPr/>
        </p:nvSpPr>
        <p:spPr>
          <a:xfrm>
            <a:off x="0" y="2133600"/>
            <a:ext cx="4800600" cy="236220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flipH="1">
            <a:off x="4419600" y="1905000"/>
            <a:ext cx="4724400" cy="259080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4495800"/>
            <a:ext cx="9144000" cy="2362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-152400"/>
            <a:ext cx="9144000" cy="2362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4" descr="http://www.martialartsgear.com/Elephants/images/elephant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657600"/>
            <a:ext cx="1637941" cy="2000250"/>
          </a:xfrm>
          <a:prstGeom prst="rect">
            <a:avLst/>
          </a:prstGeom>
          <a:noFill/>
        </p:spPr>
      </p:pic>
      <p:pic>
        <p:nvPicPr>
          <p:cNvPr id="10" name="Picture 4" descr="http://www.martialartsgear.com/Elephants/images/elephant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400800" y="3276600"/>
            <a:ext cx="1638659" cy="2000250"/>
          </a:xfrm>
          <a:prstGeom prst="rect">
            <a:avLst/>
          </a:prstGeom>
          <a:noFill/>
        </p:spPr>
      </p:pic>
      <p:pic>
        <p:nvPicPr>
          <p:cNvPr id="11" name="Picture 4" descr="http://www.martialartsgear.com/Elephants/images/elephant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267200" y="3810000"/>
            <a:ext cx="1638659" cy="20002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5 0.032  0.037 0.06533  0.055 0.07867  C 0.082 0.1  0.108 0.108  0.113 0.09733  C 0.117 0.08667  0.099 0.06  0.072 0.03867  C 0.054 0.02533  0.021 0.016  -0.008 0.01467  C -0.036 0.016  -0.07 0.02533  -0.088 0.03867  C -0.115 0.06  -0.133 0.08667  -0.128 0.09733  C -0.123 0.108  -0.097 0.1  -0.071 0.07867  C -0.053 0.06533  -0.03 0.032  -0.016 0  C -0.001 -0.03333  0.009 -0.07733  0.009 -0.10533  C 0.009 -0.148  0.002 -0.18133  -0.008 -0.18133  C -0.017 -0.18133  -0.025 -0.148  -0.025 -0.10533  C -0.025 -0.07733  -0.014 -0.03333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4328 C -0.05955 -0.04305 -0.10191 -0.0419 -0.10191 -0.04074 C -0.10191 -0.03935 -0.05955 -0.03842 3.33333E-6 -0.03796 C -0.05955 -0.0375 -0.10191 -0.03657 -0.10191 -0.03518 C -0.10191 -0.03403 -0.05955 -0.0331 3.33333E-6 -0.03264 C -0.05955 -0.03217 -0.10191 -0.03125 -0.10191 -0.02986 C -0.10191 -0.0287 -0.05955 -0.02754 3.33333E-6 -0.02708 C -0.05955 -0.02685 -0.10191 -0.02569 -0.10191 -0.0243 C -0.10191 -0.02338 -0.05955 -0.02222 3.33333E-6 -0.02176 C -0.05955 -0.02153 -0.10191 -0.02014 -0.10191 -0.01898 C -0.10191 -0.01782 -0.05955 -0.01666 3.33333E-6 -0.01643 C -0.05955 -0.01597 -0.10191 -0.01481 -0.10191 -0.01366 C -0.10191 -0.0125 -0.05955 -0.01134 3.33333E-6 -0.01088 C -0.05955 -0.01041 -0.10191 -0.00949 -0.10191 -0.00833 C -0.10191 -0.00717 -0.05955 -0.00578 3.33333E-6 -0.00555 C -0.05955 -0.00509 -0.10191 -0.00416 -0.10191 -0.00278 C -0.10191 -0.00162 -0.05955 -0.00046 3.33333E-6 -2.22222E-6 " pathEditMode="relative" rAng="5400000" ptsTypes="fffffffffffffffff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66 0.04954 C -0.00139 0.05856 -0.04306 0.06366 -0.04306 0.06273 C -0.04323 0.06134 -0.00174 0.0537 0.05625 0.04444 C -0.00174 0.05278 -0.0434 0.05833 -0.04358 0.05694 C -0.04358 0.05602 -0.00226 0.04815 0.05573 0.03912 C -0.00226 0.04745 -0.04392 0.05301 -0.0441 0.05185 C -0.0441 0.05023 -0.0026 0.04282 0.05521 0.03333 C -0.00278 0.0419 -0.04444 0.04768 -0.04462 0.04606 C -0.04462 0.04514 -0.00312 0.0375 0.05469 0.02778 C -0.0033 0.0368 -0.04497 0.0419 -0.04497 0.04074 C -0.04514 0.03958 -0.00365 0.03171 0.05417 0.02199 C -0.00382 0.03079 -0.04531 0.03657 -0.04549 0.03518 C -0.04566 0.03403 -0.00417 0.02639 0.05365 0.01667 C -0.00417 0.02569 -0.04583 0.03102 -0.04601 0.02986 C -0.04618 0.02847 -0.00469 0.02083 0.0533 0.01157 C -0.00469 0.02014 -0.04635 0.02569 -0.04653 0.02407 C -0.04653 0.02292 -0.00503 0.01551 0.05278 0.00579 " pathEditMode="relative" rAng="4996430" ptsTypes="fffffffffffffffff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1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14 0.07338 C -0.05347 0.07824 -0.10607 0.08056 -0.10625 0.0794 C -0.10625 0.07801 -0.05364 0.07292 0.0198 0.06713 C -0.05364 0.07199 -0.10642 0.07477 -0.10642 0.07338 C -0.10642 0.07222 -0.05382 0.06713 0.01962 0.06158 C -0.05382 0.06644 -0.10659 0.06921 -0.10659 0.06759 C -0.10677 0.06644 -0.05399 0.06134 0.01945 0.05533 C -0.05416 0.06042 -0.10677 0.06343 -0.10694 0.06181 C -0.10694 0.06065 -0.05434 0.05556 0.0191 0.05 C -0.05434 0.05463 -0.10711 0.05718 -0.10711 0.05602 C -0.10729 0.05463 -0.05451 0.04954 0.01893 0.04375 C -0.05451 0.04861 -0.10729 0.05139 -0.10746 0.05 C -0.10746 0.04884 -0.05486 0.04375 0.01875 0.03796 C -0.05486 0.04306 -0.10764 0.04583 -0.10764 0.04421 C -0.10764 0.04306 -0.05503 0.03796 0.01841 0.03195 C -0.05503 0.03704 -0.10781 0.04005 -0.10781 0.03843 C -0.10798 0.03704 -0.0552 0.03218 0.01823 0.02662 " pathEditMode="relative" rAng="5213469" ptsTypes="fffffffffffffffff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" y="-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 smtClean="0"/>
              <a:t>Peter 3:15 (NASB) </a:t>
            </a:r>
            <a:r>
              <a:rPr lang="en-US" dirty="0" smtClean="0"/>
              <a:t>but</a:t>
            </a:r>
            <a:r>
              <a:rPr lang="en-US" dirty="0" smtClean="0"/>
              <a:t> </a:t>
            </a:r>
            <a:r>
              <a:rPr lang="en-US" dirty="0" smtClean="0"/>
              <a:t>sanctify </a:t>
            </a:r>
            <a:r>
              <a:rPr lang="en-US" dirty="0" smtClean="0"/>
              <a:t>Christ as Lord in your hearts, always </a:t>
            </a:r>
            <a:r>
              <a:rPr lang="en-US" i="1" dirty="0" smtClean="0"/>
              <a:t>being</a:t>
            </a:r>
            <a:r>
              <a:rPr lang="en-US" dirty="0" smtClean="0"/>
              <a:t> ready to make a defense to everyone who asks you to give an account for the hope that is in you, yet with gentleness and reverence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Proofs of God’s Word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47800" y="3962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The Magnified Word of God Series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4338" name="Picture 2" descr="http://humanrightsinitiative.ucdavis.edu/files/2011/09/Voltai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9784" y="0"/>
            <a:ext cx="6071616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1266" name="Picture 2" descr="http://www.wwu.edu/skywise/history/ptolem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0"/>
            <a:ext cx="5725114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170" name="Picture 2" descr="http://www.johnlund.com/images/Teenager-Messy-Room-Chaos-10006400006%5b2%5d.jpg"/>
          <p:cNvPicPr>
            <a:picLocks noChangeAspect="1" noChangeArrowheads="1"/>
          </p:cNvPicPr>
          <p:nvPr/>
        </p:nvPicPr>
        <p:blipFill>
          <a:blip r:embed="rId2" cstate="print"/>
          <a:srcRect b="5000"/>
          <a:stretch>
            <a:fillRect/>
          </a:stretch>
        </p:blipFill>
        <p:spPr bwMode="auto">
          <a:xfrm>
            <a:off x="0" y="609600"/>
            <a:ext cx="9144000" cy="57912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7977</TotalTime>
  <Words>129</Words>
  <Application>Microsoft Office PowerPoint</Application>
  <PresentationFormat>On-screen Show (4:3)</PresentationFormat>
  <Paragraphs>11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Proofs of God’s Word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I.</vt:lpstr>
      <vt:lpstr>II.</vt:lpstr>
      <vt:lpstr>III.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Langworthy</dc:creator>
  <cp:lastModifiedBy>Roger Langworthy</cp:lastModifiedBy>
  <cp:revision>201</cp:revision>
  <dcterms:created xsi:type="dcterms:W3CDTF">2010-04-18T00:31:04Z</dcterms:created>
  <dcterms:modified xsi:type="dcterms:W3CDTF">2012-05-06T11:47:53Z</dcterms:modified>
</cp:coreProperties>
</file>