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2" r:id="rId2"/>
    <p:sldId id="291" r:id="rId3"/>
    <p:sldId id="292" r:id="rId4"/>
    <p:sldId id="256" r:id="rId5"/>
    <p:sldId id="257" r:id="rId6"/>
    <p:sldId id="283" r:id="rId7"/>
    <p:sldId id="290" r:id="rId8"/>
    <p:sldId id="258" r:id="rId9"/>
    <p:sldId id="287" r:id="rId10"/>
    <p:sldId id="288" r:id="rId11"/>
    <p:sldId id="293" r:id="rId12"/>
    <p:sldId id="282" r:id="rId13"/>
    <p:sldId id="281" r:id="rId14"/>
    <p:sldId id="259" r:id="rId15"/>
    <p:sldId id="284" r:id="rId16"/>
    <p:sldId id="285" r:id="rId17"/>
    <p:sldId id="286" r:id="rId18"/>
    <p:sldId id="260" r:id="rId19"/>
    <p:sldId id="266" r:id="rId20"/>
    <p:sldId id="267"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79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33907-1904-46C4-8A1D-49D24FD0AD6B}" type="datetimeFigureOut">
              <a:rPr lang="en-US" smtClean="0"/>
              <a:pPr/>
              <a:t>6/13/2010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E2303-2C94-44DB-95DD-E587F9DDA7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AE2303-2C94-44DB-95DD-E587F9DDA77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6/13/2010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6/13/2010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6/13/2010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6/13/2010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lvl="1" hangingPunct="0"/>
            <a:r>
              <a:rPr lang="en-US" dirty="0" smtClean="0"/>
              <a:t>Acts 16:6-10</a:t>
            </a:r>
            <a:endParaRPr lang="en-US" sz="1800" dirty="0" smtClean="0"/>
          </a:p>
          <a:p>
            <a:pPr lvl="2" hangingPunct="0"/>
            <a:r>
              <a:rPr lang="en-US" dirty="0" smtClean="0"/>
              <a:t>Spirit prevented them from preaching in </a:t>
            </a:r>
            <a:r>
              <a:rPr lang="en-US" u="sng" dirty="0" smtClean="0"/>
              <a:t>Asia</a:t>
            </a:r>
            <a:endParaRPr lang="en-US" sz="1800" u="sng" dirty="0" smtClean="0"/>
          </a:p>
          <a:p>
            <a:pPr lvl="2" hangingPunct="0"/>
            <a:r>
              <a:rPr lang="en-US" dirty="0" smtClean="0"/>
              <a:t>Spirit prevented them from preaching in </a:t>
            </a:r>
            <a:r>
              <a:rPr lang="en-US" u="sng" dirty="0" smtClean="0"/>
              <a:t>Bithynia</a:t>
            </a:r>
            <a:r>
              <a:rPr lang="en-US" dirty="0" smtClean="0"/>
              <a:t/>
            </a:r>
            <a:br>
              <a:rPr lang="en-US" dirty="0" smtClean="0"/>
            </a:br>
            <a:r>
              <a:rPr lang="en-US" sz="1800" dirty="0" smtClean="0"/>
              <a:t/>
            </a:r>
            <a:br>
              <a:rPr lang="en-US" sz="1800" dirty="0" smtClean="0"/>
            </a:br>
            <a:endParaRPr lang="en-US" sz="1800" u="sng"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24400"/>
            <a:ext cx="8534400" cy="1828800"/>
          </a:xfrm>
        </p:spPr>
        <p:txBody>
          <a:bodyPr/>
          <a:lstStyle/>
          <a:p>
            <a:pPr lvl="2" hangingPunct="0"/>
            <a:r>
              <a:rPr lang="en-US" u="sng" dirty="0" smtClean="0"/>
              <a:t>Vision</a:t>
            </a:r>
            <a:r>
              <a:rPr lang="en-US" dirty="0" smtClean="0"/>
              <a:t> at night</a:t>
            </a:r>
            <a:endParaRPr lang="en-US" sz="1800" dirty="0" smtClean="0"/>
          </a:p>
          <a:p>
            <a:pPr lvl="2" hangingPunct="0"/>
            <a:r>
              <a:rPr lang="en-US" dirty="0" smtClean="0"/>
              <a:t>Concluding the Lord had called us to go to </a:t>
            </a:r>
            <a:r>
              <a:rPr lang="en-US" u="sng" dirty="0" smtClean="0"/>
              <a:t>Macedonia</a:t>
            </a:r>
          </a:p>
          <a:p>
            <a:endParaRPr lang="en-US" dirty="0" smtClean="0"/>
          </a:p>
        </p:txBody>
      </p:sp>
      <p:pic>
        <p:nvPicPr>
          <p:cNvPr id="1026" name="Picture 2"/>
          <p:cNvPicPr>
            <a:picLocks noChangeAspect="1" noChangeArrowheads="1"/>
          </p:cNvPicPr>
          <p:nvPr/>
        </p:nvPicPr>
        <p:blipFill>
          <a:blip r:embed="rId2"/>
          <a:srcRect b="46597"/>
          <a:stretch>
            <a:fillRect/>
          </a:stretch>
        </p:blipFill>
        <p:spPr bwMode="auto">
          <a:xfrm>
            <a:off x="0" y="0"/>
            <a:ext cx="9302328" cy="46482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hangingPunct="0"/>
            <a:r>
              <a:rPr lang="en-US" b="1" dirty="0" smtClean="0"/>
              <a:t>Proverbs </a:t>
            </a:r>
            <a:r>
              <a:rPr lang="en-US" b="1" dirty="0" smtClean="0"/>
              <a:t>16:9  </a:t>
            </a:r>
            <a:r>
              <a:rPr lang="en-US" dirty="0" smtClean="0"/>
              <a:t>We can make our plans, but the LORD determines our steps.</a:t>
            </a:r>
          </a:p>
          <a:p>
            <a:pPr lvl="1" hangingPunct="0"/>
            <a:r>
              <a:rPr lang="en-US" b="1" dirty="0" smtClean="0"/>
              <a:t>Proverbs 16:3 </a:t>
            </a:r>
            <a:r>
              <a:rPr lang="en-US" dirty="0" smtClean="0"/>
              <a:t>Commit your actions to the LORD, and your plans will succeed.</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Autofit/>
          </a:bodyPr>
          <a:lstStyle/>
          <a:p>
            <a:pPr hangingPunct="0"/>
            <a:r>
              <a:rPr lang="en-US" u="sng" dirty="0" smtClean="0"/>
              <a:t>Revealed</a:t>
            </a:r>
            <a:r>
              <a:rPr lang="en-US" dirty="0" smtClean="0"/>
              <a:t> things to come</a:t>
            </a:r>
          </a:p>
          <a:p>
            <a:pPr lvl="1" hangingPunct="0"/>
            <a:r>
              <a:rPr lang="en-US" dirty="0" smtClean="0"/>
              <a:t>Acts 21:7-13</a:t>
            </a:r>
          </a:p>
          <a:p>
            <a:pPr lvl="1" hangingPunct="0"/>
            <a:r>
              <a:rPr lang="en-US" dirty="0" smtClean="0"/>
              <a:t>Acts 9:15-16  "But the Lord said to him, "Go, for he is a chosen instrument of Mine, to bear My name before the Gentiles and kings and the sons of Israel; 16 for I will show him how much he must suffer for My name's sake.""</a:t>
            </a:r>
          </a:p>
          <a:p>
            <a:pPr lvl="1" hangingPunct="0"/>
            <a:r>
              <a:rPr lang="en-US" dirty="0" smtClean="0"/>
              <a:t>Acts 20:23  "except that the Holy Spirit solemnly testifies to me in every city, saying that bonds and afflictions await me."</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l"/>
            <a:r>
              <a:rPr lang="en-US" dirty="0" smtClean="0"/>
              <a:t>III. Dependant on the Spirit </a:t>
            </a:r>
            <a:endParaRPr lang="en-US" dirty="0"/>
          </a:p>
        </p:txBody>
      </p:sp>
      <p:sp>
        <p:nvSpPr>
          <p:cNvPr id="3" name="Content Placeholder 2"/>
          <p:cNvSpPr>
            <a:spLocks noGrp="1"/>
          </p:cNvSpPr>
          <p:nvPr>
            <p:ph idx="1"/>
          </p:nvPr>
        </p:nvSpPr>
        <p:spPr/>
        <p:txBody>
          <a:bodyPr/>
          <a:lstStyle/>
          <a:p>
            <a:r>
              <a:rPr lang="en-US" dirty="0" smtClean="0"/>
              <a:t>World’s perspective or God’s view</a:t>
            </a:r>
          </a:p>
          <a:p>
            <a:pPr lvl="1"/>
            <a:r>
              <a:rPr lang="en-US" u="sng" dirty="0" smtClean="0"/>
              <a:t>Doctrine</a:t>
            </a:r>
            <a:r>
              <a:rPr lang="en-US" dirty="0" smtClean="0"/>
              <a:t> – truth</a:t>
            </a:r>
          </a:p>
          <a:p>
            <a:pPr lvl="1"/>
            <a:r>
              <a:rPr lang="en-US" u="sng" dirty="0" smtClean="0"/>
              <a:t>Direction</a:t>
            </a:r>
            <a:r>
              <a:rPr lang="en-US" dirty="0" smtClean="0"/>
              <a:t> - plans</a:t>
            </a:r>
          </a:p>
          <a:p>
            <a:pPr lvl="1"/>
            <a:r>
              <a:rPr lang="en-US" u="sng" dirty="0" smtClean="0"/>
              <a:t>Preparation</a:t>
            </a:r>
            <a:r>
              <a:rPr lang="en-US" dirty="0" smtClean="0"/>
              <a:t> – things to come</a:t>
            </a:r>
          </a:p>
          <a:p>
            <a:r>
              <a:rPr lang="en-US" dirty="0" smtClean="0"/>
              <a:t>Israel did not know the day of their visitation – Luke 19:44</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Directed</a:t>
            </a:r>
            <a:r>
              <a:rPr lang="en-US" dirty="0" smtClean="0"/>
              <a:t> by the Holy Spirit</a:t>
            </a:r>
            <a:endParaRPr lang="en-US" sz="1800" dirty="0" smtClean="0"/>
          </a:p>
          <a:p>
            <a:pPr lvl="1" hangingPunct="0"/>
            <a:r>
              <a:rPr lang="en-US" dirty="0" smtClean="0"/>
              <a:t>Romans 8:14  "For all who are being led by the Spirit of God, these are sons of God.”</a:t>
            </a:r>
            <a:endParaRPr lang="en-US" sz="1800" dirty="0" smtClean="0"/>
          </a:p>
          <a:p>
            <a:pPr lvl="1" hangingPunct="0"/>
            <a:r>
              <a:rPr lang="en-US" dirty="0" smtClean="0"/>
              <a:t>Galatians 5:18  "But if you are led by the Spirit, you are not under the Law."</a:t>
            </a:r>
            <a:endParaRPr lang="en-US" sz="1800"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Revelation</a:t>
            </a:r>
            <a:r>
              <a:rPr lang="en-US" dirty="0" smtClean="0"/>
              <a:t> by the Holy Spirit</a:t>
            </a:r>
          </a:p>
          <a:p>
            <a:pPr lvl="1"/>
            <a:r>
              <a:rPr lang="en-US" dirty="0" smtClean="0"/>
              <a:t>1 Corinthians 2:9-12</a:t>
            </a:r>
          </a:p>
          <a:p>
            <a:pPr lvl="2"/>
            <a:r>
              <a:rPr lang="en-US" dirty="0" smtClean="0"/>
              <a:t>Eyes, ears, mind have not </a:t>
            </a:r>
            <a:r>
              <a:rPr lang="en-US" u="sng" dirty="0" smtClean="0"/>
              <a:t>perceived</a:t>
            </a:r>
            <a:r>
              <a:rPr lang="en-US" dirty="0" smtClean="0"/>
              <a:t> what God has prepared for those who love him</a:t>
            </a:r>
          </a:p>
          <a:p>
            <a:pPr lvl="2"/>
            <a:r>
              <a:rPr lang="en-US" dirty="0" smtClean="0"/>
              <a:t>God </a:t>
            </a:r>
            <a:r>
              <a:rPr lang="en-US" u="sng" dirty="0" smtClean="0"/>
              <a:t>revealed</a:t>
            </a:r>
            <a:r>
              <a:rPr lang="en-US" dirty="0" smtClean="0"/>
              <a:t> these things by the Spirit</a:t>
            </a:r>
          </a:p>
          <a:p>
            <a:pPr lvl="2"/>
            <a:r>
              <a:rPr lang="en-US" dirty="0" smtClean="0"/>
              <a:t>The Spirit shows us God’s deep </a:t>
            </a:r>
            <a:r>
              <a:rPr lang="en-US" u="sng" dirty="0" smtClean="0"/>
              <a:t>secrets</a:t>
            </a:r>
          </a:p>
          <a:p>
            <a:pPr lvl="2"/>
            <a:r>
              <a:rPr lang="en-US" dirty="0" smtClean="0"/>
              <a:t>We have received the Spirit so we can </a:t>
            </a:r>
            <a:r>
              <a:rPr lang="en-US" u="sng" dirty="0" smtClean="0"/>
              <a:t>know</a:t>
            </a:r>
            <a:r>
              <a:rPr lang="en-US" dirty="0" smtClean="0"/>
              <a:t> the wonderful things God has freely given us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Developing your walk with the Spirit</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ncun 132.jpg"/>
          <p:cNvPicPr>
            <a:picLocks noGrp="1" noChangeAspect="1"/>
          </p:cNvPicPr>
          <p:nvPr>
            <p:ph idx="1"/>
          </p:nvPr>
        </p:nvPicPr>
        <p:blipFill>
          <a:blip r:embed="rId2" cstate="print"/>
          <a:stretch>
            <a:fillRect/>
          </a:stretch>
        </p:blipFill>
        <p:spPr>
          <a:xfrm>
            <a:off x="1971675" y="0"/>
            <a:ext cx="5143500" cy="6858000"/>
          </a:xfr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Message of the Gospel</a:t>
            </a:r>
          </a:p>
          <a:p>
            <a:r>
              <a:rPr lang="en-US" dirty="0" smtClean="0"/>
              <a:t>The continuing narrative of the ministry of Jesus through his followers, the church</a:t>
            </a:r>
          </a:p>
          <a:p>
            <a:pPr hangingPunct="0"/>
            <a:r>
              <a:rPr lang="en-US" dirty="0" smtClean="0"/>
              <a:t>Movement of the Gospel</a:t>
            </a:r>
          </a:p>
          <a:p>
            <a:pPr lvl="1" hangingPunct="0"/>
            <a:r>
              <a:rPr lang="en-US" dirty="0" smtClean="0"/>
              <a:t>Physical</a:t>
            </a:r>
          </a:p>
          <a:p>
            <a:pPr lvl="1" hangingPunct="0"/>
            <a:r>
              <a:rPr lang="en-US" dirty="0" smtClean="0"/>
              <a:t>Emotional</a:t>
            </a:r>
          </a:p>
          <a:p>
            <a:pPr lvl="1" hangingPunct="0"/>
            <a:r>
              <a:rPr lang="en-US" dirty="0" smtClean="0"/>
              <a:t>Intellectual</a:t>
            </a:r>
          </a:p>
          <a:p>
            <a:pPr lvl="1" hangingPunct="0"/>
            <a:r>
              <a:rPr lang="en-US" dirty="0" smtClean="0"/>
              <a:t>Spiritual</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Moved by the Spirit</a:t>
            </a:r>
            <a:endParaRPr lang="en-US" dirty="0"/>
          </a:p>
        </p:txBody>
      </p:sp>
      <p:sp>
        <p:nvSpPr>
          <p:cNvPr id="3" name="Subtitle 2"/>
          <p:cNvSpPr>
            <a:spLocks noGrp="1"/>
          </p:cNvSpPr>
          <p:nvPr>
            <p:ph type="subTitle" idx="1"/>
          </p:nvPr>
        </p:nvSpPr>
        <p:spPr/>
        <p:txBody>
          <a:bodyPr/>
          <a:lstStyle/>
          <a:p>
            <a:r>
              <a:rPr lang="en-US" dirty="0" smtClean="0"/>
              <a:t>The Message of the Gospel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900" dirty="0" smtClean="0"/>
              <a:t>I. Anointing In You</a:t>
            </a:r>
            <a:endParaRPr lang="en-US" sz="3600" dirty="0"/>
          </a:p>
        </p:txBody>
      </p:sp>
      <p:sp>
        <p:nvSpPr>
          <p:cNvPr id="3" name="Content Placeholder 2"/>
          <p:cNvSpPr>
            <a:spLocks noGrp="1"/>
          </p:cNvSpPr>
          <p:nvPr>
            <p:ph idx="1"/>
          </p:nvPr>
        </p:nvSpPr>
        <p:spPr>
          <a:xfrm>
            <a:off x="457200" y="1417637"/>
            <a:ext cx="8229600" cy="4983163"/>
          </a:xfrm>
        </p:spPr>
        <p:txBody>
          <a:bodyPr>
            <a:normAutofit/>
          </a:bodyPr>
          <a:lstStyle/>
          <a:p>
            <a:r>
              <a:rPr lang="en-US" dirty="0" smtClean="0"/>
              <a:t>John 16:12-15</a:t>
            </a:r>
          </a:p>
          <a:p>
            <a:pPr lvl="1"/>
            <a:r>
              <a:rPr lang="en-US" dirty="0" smtClean="0"/>
              <a:t>Much more I want to tell you, but you can’t </a:t>
            </a:r>
            <a:r>
              <a:rPr lang="en-US" u="sng" dirty="0" smtClean="0"/>
              <a:t>bear</a:t>
            </a:r>
            <a:r>
              <a:rPr lang="en-US" dirty="0" smtClean="0"/>
              <a:t> it now</a:t>
            </a:r>
          </a:p>
          <a:p>
            <a:pPr lvl="1"/>
            <a:r>
              <a:rPr lang="en-US" dirty="0" smtClean="0"/>
              <a:t>When the Spirit comes, he will guide you into all </a:t>
            </a:r>
            <a:r>
              <a:rPr lang="en-US" u="sng" dirty="0" smtClean="0"/>
              <a:t>truth</a:t>
            </a:r>
          </a:p>
          <a:p>
            <a:pPr lvl="1"/>
            <a:r>
              <a:rPr lang="en-US" dirty="0" smtClean="0"/>
              <a:t>He will tell you about the </a:t>
            </a:r>
            <a:r>
              <a:rPr lang="en-US" u="sng" dirty="0" smtClean="0"/>
              <a:t>future</a:t>
            </a:r>
          </a:p>
          <a:p>
            <a:pPr lvl="1"/>
            <a:r>
              <a:rPr lang="en-US" dirty="0" smtClean="0"/>
              <a:t>He will tell you what he </a:t>
            </a:r>
            <a:r>
              <a:rPr lang="en-US" u="sng" dirty="0" smtClean="0"/>
              <a:t>receives</a:t>
            </a:r>
            <a:r>
              <a:rPr lang="en-US" dirty="0" smtClean="0"/>
              <a:t> from me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hangingPunct="0"/>
            <a:r>
              <a:rPr lang="en-US" dirty="0" smtClean="0"/>
              <a:t>Acts 2 – Peter’s message</a:t>
            </a:r>
          </a:p>
          <a:p>
            <a:pPr lvl="1" hangingPunct="0"/>
            <a:r>
              <a:rPr lang="en-US" dirty="0" smtClean="0"/>
              <a:t>This is that prophesied by Joel</a:t>
            </a:r>
          </a:p>
          <a:p>
            <a:pPr lvl="1" hangingPunct="0"/>
            <a:r>
              <a:rPr lang="en-US" dirty="0" smtClean="0"/>
              <a:t>Spirit poured out on all people</a:t>
            </a:r>
          </a:p>
          <a:p>
            <a:pPr lvl="1" hangingPunct="0"/>
            <a:r>
              <a:rPr lang="en-US" dirty="0" smtClean="0"/>
              <a:t>Sons and daughters</a:t>
            </a:r>
          </a:p>
          <a:p>
            <a:pPr lvl="1" hangingPunct="0"/>
            <a:r>
              <a:rPr lang="en-US" dirty="0" smtClean="0"/>
              <a:t>Young men and old</a:t>
            </a:r>
          </a:p>
          <a:p>
            <a:pPr lvl="1" hangingPunct="0"/>
            <a:r>
              <a:rPr lang="en-US" dirty="0" smtClean="0"/>
              <a:t>Men and women alike</a:t>
            </a:r>
          </a:p>
          <a:p>
            <a:pPr lvl="1" hangingPunct="0"/>
            <a:r>
              <a:rPr lang="en-US" dirty="0" smtClean="0"/>
              <a:t>No longer just prophets, priests, and kings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1 John 2:20,27  "But you have an anointing from the Holy One, and you all know."… "And as for you, the anointing which you received from Him abides in you, and you have no need for anyone to teach you; but as His anointing teaches you about all things, and is true and is not a lie, and just as it has taught you, you abide in Him."</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II. Activity of the Spirit in the book of Acts </a:t>
            </a:r>
            <a:endParaRPr lang="en-US" sz="3200" dirty="0"/>
          </a:p>
        </p:txBody>
      </p:sp>
      <p:sp>
        <p:nvSpPr>
          <p:cNvPr id="3" name="Content Placeholder 2"/>
          <p:cNvSpPr>
            <a:spLocks noGrp="1"/>
          </p:cNvSpPr>
          <p:nvPr>
            <p:ph idx="1"/>
          </p:nvPr>
        </p:nvSpPr>
        <p:spPr/>
        <p:txBody>
          <a:bodyPr/>
          <a:lstStyle/>
          <a:p>
            <a:r>
              <a:rPr lang="en-US" u="sng" dirty="0" smtClean="0"/>
              <a:t>Doctrine</a:t>
            </a:r>
            <a:r>
              <a:rPr lang="en-US" dirty="0" smtClean="0"/>
              <a:t> Discerned</a:t>
            </a:r>
          </a:p>
          <a:p>
            <a:pPr lvl="1"/>
            <a:r>
              <a:rPr lang="en-US" smtClean="0"/>
              <a:t>Acts 15</a:t>
            </a:r>
            <a:endParaRPr lang="en-US" sz="1800" dirty="0" smtClean="0"/>
          </a:p>
          <a:p>
            <a:pPr lvl="2" hangingPunct="0"/>
            <a:r>
              <a:rPr lang="en-US" dirty="0" smtClean="0"/>
              <a:t>The testimony of </a:t>
            </a:r>
            <a:r>
              <a:rPr lang="en-US" u="sng" dirty="0" smtClean="0"/>
              <a:t>experience</a:t>
            </a:r>
            <a:endParaRPr lang="en-US" sz="1800" u="sng" dirty="0" smtClean="0"/>
          </a:p>
          <a:p>
            <a:pPr lvl="2" hangingPunct="0"/>
            <a:r>
              <a:rPr lang="en-US" dirty="0" smtClean="0"/>
              <a:t>Aligned with the </a:t>
            </a:r>
            <a:r>
              <a:rPr lang="en-US" u="sng" dirty="0" smtClean="0"/>
              <a:t>Word</a:t>
            </a:r>
            <a:r>
              <a:rPr lang="en-US" dirty="0" smtClean="0"/>
              <a:t> of God</a:t>
            </a:r>
            <a:endParaRPr lang="en-US" sz="1800" dirty="0" smtClean="0"/>
          </a:p>
          <a:p>
            <a:pPr lvl="2" hangingPunct="0"/>
            <a:r>
              <a:rPr lang="en-US" dirty="0" smtClean="0"/>
              <a:t>Discernment of </a:t>
            </a:r>
            <a:r>
              <a:rPr lang="en-US" u="sng" dirty="0" smtClean="0"/>
              <a:t>Seasoned</a:t>
            </a:r>
            <a:r>
              <a:rPr lang="en-US" dirty="0" smtClean="0"/>
              <a:t> leaders</a:t>
            </a:r>
            <a:endParaRPr lang="en-US" sz="1800" dirty="0" smtClean="0"/>
          </a:p>
          <a:p>
            <a:pPr lvl="2"/>
            <a:r>
              <a:rPr lang="en-US" dirty="0" smtClean="0"/>
              <a:t>Seemed good to the </a:t>
            </a:r>
            <a:r>
              <a:rPr lang="en-US" u="sng" dirty="0" smtClean="0"/>
              <a:t>Holy Spirit </a:t>
            </a:r>
            <a:r>
              <a:rPr lang="en-US" dirty="0" smtClean="0"/>
              <a:t>and to us</a:t>
            </a:r>
            <a:endParaRPr lang="en-US" sz="1800" dirty="0" smtClean="0"/>
          </a:p>
          <a:p>
            <a:pPr lvl="2"/>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u="sng" dirty="0" smtClean="0"/>
              <a:t>Direction</a:t>
            </a:r>
            <a:r>
              <a:rPr lang="en-US" dirty="0" smtClean="0"/>
              <a:t> Discerned</a:t>
            </a:r>
          </a:p>
          <a:p>
            <a:pPr lvl="1"/>
            <a:r>
              <a:rPr lang="en-US" dirty="0" smtClean="0"/>
              <a:t>Acts 8:26-29, 39</a:t>
            </a:r>
          </a:p>
          <a:p>
            <a:pPr lvl="2"/>
            <a:r>
              <a:rPr lang="en-US" dirty="0" smtClean="0"/>
              <a:t>Philip directed to the </a:t>
            </a:r>
            <a:r>
              <a:rPr lang="en-US" u="sng" dirty="0" smtClean="0"/>
              <a:t>chariot</a:t>
            </a:r>
          </a:p>
          <a:p>
            <a:pPr lvl="2"/>
            <a:r>
              <a:rPr lang="en-US" dirty="0" smtClean="0"/>
              <a:t>Philip </a:t>
            </a:r>
            <a:r>
              <a:rPr lang="en-US" u="sng" dirty="0" smtClean="0"/>
              <a:t>snatched</a:t>
            </a:r>
            <a:r>
              <a:rPr lang="en-US" dirty="0" smtClean="0"/>
              <a:t> away</a:t>
            </a:r>
          </a:p>
          <a:p>
            <a:pPr lvl="1"/>
            <a:r>
              <a:rPr lang="en-US" dirty="0" smtClean="0"/>
              <a:t>Acts 11:12</a:t>
            </a:r>
          </a:p>
          <a:p>
            <a:pPr lvl="2"/>
            <a:r>
              <a:rPr lang="en-US" dirty="0" smtClean="0"/>
              <a:t>Peter directed to </a:t>
            </a:r>
            <a:r>
              <a:rPr lang="en-US" u="sng" dirty="0" smtClean="0"/>
              <a:t>Cornelius</a:t>
            </a:r>
            <a:r>
              <a:rPr lang="en-US" dirty="0" smtClean="0"/>
              <a:t>’ house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2010</TotalTime>
  <Words>547</Words>
  <Application>Microsoft Office PowerPoint</Application>
  <PresentationFormat>On-screen Show (4:3)</PresentationFormat>
  <Paragraphs>65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Moved by the Spirit</vt:lpstr>
      <vt:lpstr>I. Anointing In You</vt:lpstr>
      <vt:lpstr>Slide 6</vt:lpstr>
      <vt:lpstr>Slide 7</vt:lpstr>
      <vt:lpstr>II. Activity of the Spirit in the book of Acts </vt:lpstr>
      <vt:lpstr>Slide 9</vt:lpstr>
      <vt:lpstr>Slide 10</vt:lpstr>
      <vt:lpstr>Slide 11</vt:lpstr>
      <vt:lpstr>Slide 12</vt:lpstr>
      <vt:lpstr>Slide 13</vt:lpstr>
      <vt:lpstr>III. Dependant on the Spirit </vt:lpstr>
      <vt:lpstr>Slide 15</vt:lpstr>
      <vt:lpstr>Slide 16</vt:lpstr>
      <vt:lpstr>Slide 17</vt:lpstr>
      <vt:lpstr>IV. </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85</cp:revision>
  <dcterms:created xsi:type="dcterms:W3CDTF">2010-04-18T00:31:04Z</dcterms:created>
  <dcterms:modified xsi:type="dcterms:W3CDTF">2010-06-13T11:52:03Z</dcterms:modified>
</cp:coreProperties>
</file>