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83" r:id="rId5"/>
    <p:sldId id="284" r:id="rId6"/>
    <p:sldId id="285" r:id="rId7"/>
    <p:sldId id="286" r:id="rId8"/>
    <p:sldId id="269" r:id="rId9"/>
    <p:sldId id="270" r:id="rId10"/>
    <p:sldId id="258" r:id="rId11"/>
    <p:sldId id="264" r:id="rId12"/>
    <p:sldId id="259" r:id="rId13"/>
    <p:sldId id="261" r:id="rId14"/>
    <p:sldId id="275" r:id="rId15"/>
    <p:sldId id="274" r:id="rId16"/>
    <p:sldId id="271" r:id="rId17"/>
    <p:sldId id="272" r:id="rId18"/>
    <p:sldId id="273" r:id="rId19"/>
    <p:sldId id="263" r:id="rId20"/>
    <p:sldId id="276" r:id="rId21"/>
    <p:sldId id="260" r:id="rId22"/>
    <p:sldId id="281" r:id="rId23"/>
    <p:sldId id="282" r:id="rId24"/>
    <p:sldId id="266" r:id="rId25"/>
    <p:sldId id="267" r:id="rId26"/>
    <p:sldId id="26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576" autoAdjust="0"/>
  </p:normalViewPr>
  <p:slideViewPr>
    <p:cSldViewPr>
      <p:cViewPr varScale="1">
        <p:scale>
          <a:sx n="73" d="100"/>
          <a:sy n="73" d="100"/>
        </p:scale>
        <p:origin x="-1068" y="-102"/>
      </p:cViewPr>
      <p:guideLst>
        <p:guide orient="horz" pos="2160"/>
        <p:guide pos="2880"/>
      </p:guideLst>
    </p:cSldViewPr>
  </p:slideViewPr>
  <p:outlineViewPr>
    <p:cViewPr>
      <p:scale>
        <a:sx n="33" d="100"/>
        <a:sy n="33" d="100"/>
      </p:scale>
      <p:origin x="48" y="988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5/2/2010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5/2/2010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5/2/2010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5/2/2010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5/2/2010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5/2/2010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5/2/2010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5/2/2010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5/2/2010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5/2/2010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5/2/2010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5/2/2010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The Message of the Gospel</a:t>
            </a:r>
          </a:p>
          <a:p>
            <a:r>
              <a:rPr lang="en-US" dirty="0" smtClean="0"/>
              <a:t>The continuing narrative of the ministry of Jesus through his followers, the church</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Peter the Apostle</a:t>
            </a:r>
            <a:endParaRPr lang="en-US" dirty="0"/>
          </a:p>
        </p:txBody>
      </p:sp>
      <p:sp>
        <p:nvSpPr>
          <p:cNvPr id="3" name="Content Placeholder 2"/>
          <p:cNvSpPr>
            <a:spLocks noGrp="1"/>
          </p:cNvSpPr>
          <p:nvPr>
            <p:ph idx="1"/>
          </p:nvPr>
        </p:nvSpPr>
        <p:spPr/>
        <p:txBody>
          <a:bodyPr/>
          <a:lstStyle/>
          <a:p>
            <a:r>
              <a:rPr lang="en-US" dirty="0" smtClean="0"/>
              <a:t>Filled with the </a:t>
            </a:r>
            <a:r>
              <a:rPr lang="en-US" u="sng" dirty="0" smtClean="0"/>
              <a:t>Holy Spirit</a:t>
            </a:r>
          </a:p>
          <a:p>
            <a:r>
              <a:rPr lang="en-US" dirty="0" smtClean="0"/>
              <a:t>Filled with </a:t>
            </a:r>
            <a:r>
              <a:rPr lang="en-US" u="sng" dirty="0" smtClean="0"/>
              <a:t>boldness</a:t>
            </a:r>
            <a:endParaRPr lang="en-US" u="sng"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Acts 4:13 commentary</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III. Paradigm Shift</a:t>
            </a:r>
            <a:endParaRPr lang="en-US" dirty="0"/>
          </a:p>
        </p:txBody>
      </p:sp>
      <p:sp>
        <p:nvSpPr>
          <p:cNvPr id="3" name="Content Placeholder 2"/>
          <p:cNvSpPr>
            <a:spLocks noGrp="1"/>
          </p:cNvSpPr>
          <p:nvPr>
            <p:ph idx="1"/>
          </p:nvPr>
        </p:nvSpPr>
        <p:spPr/>
        <p:txBody>
          <a:bodyPr/>
          <a:lstStyle/>
          <a:p>
            <a:r>
              <a:rPr lang="en-US" dirty="0" smtClean="0"/>
              <a:t>Acts 10</a:t>
            </a:r>
          </a:p>
          <a:p>
            <a:pPr lvl="1"/>
            <a:r>
              <a:rPr lang="en-US" u="sng" dirty="0" smtClean="0"/>
              <a:t>Cornelius</a:t>
            </a:r>
            <a:r>
              <a:rPr lang="en-US" dirty="0" smtClean="0"/>
              <a:t> – Roman Army Officer, Captain of the Italian </a:t>
            </a:r>
            <a:r>
              <a:rPr lang="en-US" dirty="0" smtClean="0"/>
              <a:t>Regiment</a:t>
            </a:r>
            <a:endParaRPr lang="en-US"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534400" cy="1981200"/>
          </a:xfrm>
        </p:spPr>
        <p:txBody>
          <a:bodyPr>
            <a:normAutofit/>
          </a:bodyPr>
          <a:lstStyle/>
          <a:p>
            <a:r>
              <a:rPr lang="en-US" dirty="0" smtClean="0"/>
              <a:t>Peter’s </a:t>
            </a:r>
            <a:r>
              <a:rPr lang="en-US" u="sng" dirty="0" smtClean="0"/>
              <a:t>trance</a:t>
            </a:r>
            <a:endParaRPr lang="en-US" u="sng" dirty="0" smtClean="0"/>
          </a:p>
        </p:txBody>
      </p:sp>
      <p:pic>
        <p:nvPicPr>
          <p:cNvPr id="7170" name="Picture 2"/>
          <p:cNvPicPr>
            <a:picLocks noChangeAspect="1" noChangeArrowheads="1"/>
          </p:cNvPicPr>
          <p:nvPr/>
        </p:nvPicPr>
        <p:blipFill>
          <a:blip r:embed="rId2" cstate="print"/>
          <a:srcRect/>
          <a:stretch>
            <a:fillRect/>
          </a:stretch>
        </p:blipFill>
        <p:spPr bwMode="auto">
          <a:xfrm>
            <a:off x="228600" y="990600"/>
            <a:ext cx="8793816" cy="5562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b="1" dirty="0" smtClean="0"/>
              <a:t>Mark 7:17 </a:t>
            </a:r>
            <a:r>
              <a:rPr lang="en-US" b="1" dirty="0" smtClean="0"/>
              <a:t>– </a:t>
            </a:r>
            <a:r>
              <a:rPr lang="en-US" b="1" dirty="0" smtClean="0"/>
              <a:t>19 </a:t>
            </a:r>
            <a:r>
              <a:rPr lang="en-US" b="1" dirty="0" smtClean="0"/>
              <a:t> </a:t>
            </a:r>
            <a:r>
              <a:rPr lang="en-US" baseline="30000" dirty="0" smtClean="0"/>
              <a:t>17</a:t>
            </a:r>
            <a:r>
              <a:rPr lang="en-US" dirty="0" smtClean="0"/>
              <a:t>Then Jesus went into a house to get away from the crowd, and his disciples asked him what he meant by the parable he had just used.  </a:t>
            </a:r>
            <a:r>
              <a:rPr lang="en-US" baseline="30000" dirty="0" smtClean="0"/>
              <a:t>18</a:t>
            </a:r>
            <a:r>
              <a:rPr lang="en-US" dirty="0" smtClean="0"/>
              <a:t>“Don’t you understand either?” he asked. “Can’t you see that the food you put into your body cannot defile you?  </a:t>
            </a:r>
            <a:r>
              <a:rPr lang="en-US" baseline="30000" dirty="0" smtClean="0"/>
              <a:t>19</a:t>
            </a:r>
            <a:r>
              <a:rPr lang="en-US" dirty="0" smtClean="0"/>
              <a:t>Food doesn’t go into your heart, but only passes through the stomach and then goes into the sewer.” (By saying this, he declared that every kind of food is acceptable in God’s eyes.) </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b="1" dirty="0" smtClean="0"/>
              <a:t>1 Timothy 4:1 - 5 </a:t>
            </a:r>
            <a:r>
              <a:rPr lang="en-US" b="1" dirty="0" smtClean="0"/>
              <a:t> </a:t>
            </a:r>
            <a:r>
              <a:rPr lang="en-US" baseline="30000" dirty="0" smtClean="0"/>
              <a:t>1</a:t>
            </a:r>
            <a:r>
              <a:rPr lang="en-US" dirty="0" smtClean="0"/>
              <a:t>Now the Holy Spirit tells us clearly that in the last times some will turn away from the true faith; they will follow deceptive spirits and teachings that come from demons.  </a:t>
            </a:r>
            <a:r>
              <a:rPr lang="en-US" baseline="30000" dirty="0" smtClean="0"/>
              <a:t>2</a:t>
            </a:r>
            <a:r>
              <a:rPr lang="en-US" dirty="0" smtClean="0"/>
              <a:t>These people are hypocrites and liars, and their consciences are dead. </a:t>
            </a:r>
            <a:r>
              <a:rPr lang="en-US" baseline="30000" dirty="0" smtClean="0"/>
              <a:t>3</a:t>
            </a:r>
            <a:r>
              <a:rPr lang="en-US" dirty="0" smtClean="0"/>
              <a:t>They will say it is wrong to be married and wrong to eat certain foods. But God created those foods to be eaten with thanks by faithful people who know the truth.  </a:t>
            </a:r>
            <a:r>
              <a:rPr lang="en-US" baseline="30000" dirty="0" smtClean="0"/>
              <a:t>4</a:t>
            </a:r>
            <a:r>
              <a:rPr lang="en-US" dirty="0" smtClean="0"/>
              <a:t>Since everything God created is good, we should not reject any of it but receive it with thanks.  </a:t>
            </a:r>
            <a:r>
              <a:rPr lang="en-US" baseline="30000" dirty="0" smtClean="0"/>
              <a:t>5</a:t>
            </a:r>
            <a:r>
              <a:rPr lang="en-US" dirty="0" smtClean="0"/>
              <a:t>For we know it is made acceptable by the word of God and prayer.  </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Peter’s </a:t>
            </a:r>
            <a:r>
              <a:rPr lang="en-US" u="sng" dirty="0" smtClean="0"/>
              <a:t>revelation</a:t>
            </a:r>
          </a:p>
          <a:p>
            <a:pPr lvl="1"/>
            <a:r>
              <a:rPr lang="en-US" dirty="0" smtClean="0"/>
              <a:t>Unlawful for me to enter your home or associate with you</a:t>
            </a:r>
          </a:p>
          <a:p>
            <a:pPr lvl="1"/>
            <a:r>
              <a:rPr lang="en-US" dirty="0" smtClean="0"/>
              <a:t>But God has shown me that I should no longer think of anyone as impure or </a:t>
            </a:r>
            <a:r>
              <a:rPr lang="en-US" u="sng" dirty="0" smtClean="0"/>
              <a:t>unclean</a:t>
            </a:r>
          </a:p>
          <a:p>
            <a:pPr lvl="1"/>
            <a:r>
              <a:rPr lang="en-US" dirty="0" smtClean="0"/>
              <a:t>God has made them </a:t>
            </a:r>
            <a:r>
              <a:rPr lang="en-US" u="sng" dirty="0" smtClean="0"/>
              <a:t>clean</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Peter’s </a:t>
            </a:r>
            <a:r>
              <a:rPr lang="en-US" u="sng" dirty="0" smtClean="0"/>
              <a:t>message</a:t>
            </a:r>
          </a:p>
          <a:p>
            <a:pPr lvl="1"/>
            <a:r>
              <a:rPr lang="en-US" dirty="0" smtClean="0"/>
              <a:t>In every nation God accepts those who fear him</a:t>
            </a:r>
          </a:p>
          <a:p>
            <a:pPr lvl="1"/>
            <a:r>
              <a:rPr lang="en-US" dirty="0" smtClean="0"/>
              <a:t>Jesus – healing all oppressed of the devil</a:t>
            </a:r>
          </a:p>
          <a:p>
            <a:pPr lvl="1"/>
            <a:r>
              <a:rPr lang="en-US" dirty="0" smtClean="0"/>
              <a:t>Death on the cross and raised the third day</a:t>
            </a:r>
          </a:p>
          <a:p>
            <a:pPr lvl="1"/>
            <a:r>
              <a:rPr lang="en-US" dirty="0" smtClean="0"/>
              <a:t>Everyone who believes in him will have their sins forgiven</a:t>
            </a:r>
          </a:p>
          <a:p>
            <a:endParaRPr lang="en-US"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Peter’s </a:t>
            </a:r>
            <a:r>
              <a:rPr lang="en-US" u="sng" dirty="0" smtClean="0"/>
              <a:t>experience</a:t>
            </a:r>
          </a:p>
          <a:p>
            <a:pPr lvl="1"/>
            <a:r>
              <a:rPr lang="en-US" dirty="0" smtClean="0"/>
              <a:t>Holy Spirit fell upon all who were listening to the message</a:t>
            </a:r>
          </a:p>
          <a:p>
            <a:pPr lvl="1"/>
            <a:r>
              <a:rPr lang="en-US" dirty="0" smtClean="0"/>
              <a:t>Evidence – speaking in tongues and praising God</a:t>
            </a:r>
          </a:p>
          <a:p>
            <a:r>
              <a:rPr lang="en-US" dirty="0" smtClean="0"/>
              <a:t>Peter’s Religious </a:t>
            </a:r>
            <a:r>
              <a:rPr lang="en-US" u="sng" dirty="0" smtClean="0"/>
              <a:t>Critics</a:t>
            </a:r>
            <a:r>
              <a:rPr lang="en-US" dirty="0" smtClean="0"/>
              <a:t> – Acts 11</a:t>
            </a:r>
          </a:p>
          <a:p>
            <a:pPr lvl="1"/>
            <a:r>
              <a:rPr lang="en-US" dirty="0" smtClean="0"/>
              <a:t>You entered the home of Gentiles and even ate with them</a:t>
            </a:r>
          </a:p>
          <a:p>
            <a:r>
              <a:rPr lang="en-US" dirty="0" smtClean="0"/>
              <a:t>Peter’s </a:t>
            </a:r>
            <a:r>
              <a:rPr lang="en-US" u="sng" dirty="0" smtClean="0"/>
              <a:t>Defense</a:t>
            </a:r>
          </a:p>
          <a:p>
            <a:pPr lvl="1"/>
            <a:r>
              <a:rPr lang="en-US" dirty="0" smtClean="0"/>
              <a:t>Revelation from God</a:t>
            </a:r>
          </a:p>
          <a:p>
            <a:pPr lvl="1"/>
            <a:r>
              <a:rPr lang="en-US" dirty="0" smtClean="0"/>
              <a:t>Who was I to stand in God’s way?</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Peter’s </a:t>
            </a:r>
            <a:r>
              <a:rPr lang="en-US" u="sng" dirty="0" smtClean="0"/>
              <a:t>Counsel</a:t>
            </a:r>
            <a:r>
              <a:rPr lang="en-US" dirty="0" smtClean="0"/>
              <a:t> – Acts 15</a:t>
            </a:r>
          </a:p>
          <a:p>
            <a:pPr lvl="1"/>
            <a:r>
              <a:rPr lang="en-US" dirty="0" smtClean="0"/>
              <a:t>Counsel to the council to discern God’s will</a:t>
            </a:r>
          </a:p>
          <a:p>
            <a:pPr lvl="1"/>
            <a:r>
              <a:rPr lang="en-US" dirty="0" smtClean="0"/>
              <a:t>God cleansed Gentiles through </a:t>
            </a:r>
            <a:r>
              <a:rPr lang="en-US" u="sng" dirty="0" smtClean="0"/>
              <a:t>faith</a:t>
            </a:r>
            <a:r>
              <a:rPr lang="en-US" dirty="0" smtClean="0"/>
              <a:t> in undeserved </a:t>
            </a:r>
            <a:r>
              <a:rPr lang="en-US" u="sng" dirty="0" smtClean="0"/>
              <a:t>grace</a:t>
            </a:r>
          </a:p>
          <a:p>
            <a:r>
              <a:rPr lang="en-US" dirty="0" smtClean="0"/>
              <a:t>Peter’s </a:t>
            </a:r>
            <a:r>
              <a:rPr lang="en-US" u="sng" dirty="0" smtClean="0"/>
              <a:t>setback</a:t>
            </a:r>
            <a:r>
              <a:rPr lang="en-US" dirty="0" smtClean="0"/>
              <a:t> – Galatians </a:t>
            </a:r>
            <a:r>
              <a:rPr lang="en-US" dirty="0" smtClean="0"/>
              <a:t>2:11-16</a:t>
            </a:r>
            <a:endParaRPr lang="en-US" dirty="0" smtClean="0"/>
          </a:p>
          <a:p>
            <a:pPr lvl="1"/>
            <a:r>
              <a:rPr lang="en-US" dirty="0" smtClean="0"/>
              <a:t>Afraid of criticism from people who insisted on the necessity of circumcision</a:t>
            </a:r>
          </a:p>
          <a:p>
            <a:pPr lvl="1"/>
            <a:r>
              <a:rPr lang="en-US" dirty="0" smtClean="0"/>
              <a:t>Withdrew from Gentiles</a:t>
            </a:r>
          </a:p>
          <a:p>
            <a:pPr lvl="1"/>
            <a:r>
              <a:rPr lang="en-US" dirty="0" smtClean="0"/>
              <a:t>Bad influence</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Apostolic Transformations</a:t>
            </a:r>
            <a:endParaRPr lang="en-US" dirty="0"/>
          </a:p>
        </p:txBody>
      </p:sp>
      <p:sp>
        <p:nvSpPr>
          <p:cNvPr id="3" name="Subtitle 2"/>
          <p:cNvSpPr>
            <a:spLocks noGrp="1"/>
          </p:cNvSpPr>
          <p:nvPr>
            <p:ph type="subTitle" idx="1"/>
          </p:nvPr>
        </p:nvSpPr>
        <p:spPr/>
        <p:txBody>
          <a:bodyPr/>
          <a:lstStyle/>
          <a:p>
            <a:r>
              <a:rPr lang="en-US" dirty="0" smtClean="0"/>
              <a:t>Peter, Peter, clean meat eater</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Peter’s mature apostolic </a:t>
            </a:r>
            <a:r>
              <a:rPr lang="en-US" u="sng" dirty="0" smtClean="0"/>
              <a:t>transformation</a:t>
            </a:r>
          </a:p>
          <a:p>
            <a:pPr lvl="1"/>
            <a:r>
              <a:rPr lang="en-US" dirty="0" smtClean="0"/>
              <a:t>Peter’s epistles</a:t>
            </a:r>
          </a:p>
          <a:p>
            <a:pPr lvl="2"/>
            <a:r>
              <a:rPr lang="en-US" dirty="0" smtClean="0"/>
              <a:t>The trials that show your faith is genuine</a:t>
            </a:r>
          </a:p>
          <a:p>
            <a:pPr lvl="2"/>
            <a:r>
              <a:rPr lang="en-US" dirty="0" smtClean="0"/>
              <a:t>Suffering for being a Christian</a:t>
            </a:r>
          </a:p>
          <a:p>
            <a:pPr lvl="2"/>
            <a:r>
              <a:rPr lang="en-US" dirty="0" smtClean="0"/>
              <a:t>Caring for the flock that God has entrusted to you</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IV. Relevance to the Ongoing Narrative</a:t>
            </a:r>
            <a:endParaRPr lang="en-US" sz="3600" dirty="0"/>
          </a:p>
        </p:txBody>
      </p:sp>
      <p:sp>
        <p:nvSpPr>
          <p:cNvPr id="3" name="Content Placeholder 2"/>
          <p:cNvSpPr>
            <a:spLocks noGrp="1"/>
          </p:cNvSpPr>
          <p:nvPr>
            <p:ph idx="1"/>
          </p:nvPr>
        </p:nvSpPr>
        <p:spPr/>
        <p:txBody>
          <a:bodyPr/>
          <a:lstStyle/>
          <a:p>
            <a:r>
              <a:rPr lang="en-US" dirty="0" smtClean="0"/>
              <a:t>Who do you consider unclean?</a:t>
            </a:r>
            <a:endParaRPr lang="en-US" dirty="0"/>
          </a:p>
          <a:p>
            <a:pPr lvl="1"/>
            <a:r>
              <a:rPr lang="en-US" dirty="0" smtClean="0"/>
              <a:t>Not much hope for them if any</a:t>
            </a:r>
          </a:p>
          <a:p>
            <a:pPr lvl="1"/>
            <a:r>
              <a:rPr lang="en-US" dirty="0" smtClean="0"/>
              <a:t>What would they have to do to be okay?</a:t>
            </a:r>
          </a:p>
          <a:p>
            <a:r>
              <a:rPr lang="en-US" dirty="0" smtClean="0"/>
              <a:t>In what ways do you switch from undeserved grace to behavior modification?</a:t>
            </a:r>
          </a:p>
          <a:p>
            <a:r>
              <a:rPr lang="en-US" dirty="0" smtClean="0"/>
              <a:t>In what areas have you walked in revelation only to slip back into tradition?</a:t>
            </a:r>
          </a:p>
          <a:p>
            <a:r>
              <a:rPr lang="en-US" dirty="0" smtClean="0"/>
              <a:t>Are you a person who will receive correction?</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Peter the Disciple</a:t>
            </a:r>
            <a:endParaRPr lang="en-US" dirty="0"/>
          </a:p>
        </p:txBody>
      </p:sp>
      <p:sp>
        <p:nvSpPr>
          <p:cNvPr id="3" name="Content Placeholder 2"/>
          <p:cNvSpPr>
            <a:spLocks noGrp="1"/>
          </p:cNvSpPr>
          <p:nvPr>
            <p:ph idx="1"/>
          </p:nvPr>
        </p:nvSpPr>
        <p:spPr/>
        <p:txBody>
          <a:bodyPr/>
          <a:lstStyle/>
          <a:p>
            <a:r>
              <a:rPr lang="en-US" u="sng" dirty="0" smtClean="0"/>
              <a:t>Impetuous</a:t>
            </a:r>
            <a:r>
              <a:rPr lang="en-US" dirty="0" smtClean="0"/>
              <a:t>  - characterized by sudden or rash action, emotion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905000" y="50800"/>
            <a:ext cx="5374105" cy="680719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322942" y="0"/>
            <a:ext cx="4498117"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71760" y="1"/>
            <a:ext cx="9215759" cy="680501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u="sng" dirty="0" smtClean="0"/>
              <a:t>Repentant</a:t>
            </a:r>
            <a:r>
              <a:rPr lang="en-US" dirty="0" smtClean="0"/>
              <a:t> – remembered Jesus’ words and left the courtyard weeping bitterly</a:t>
            </a:r>
            <a:endParaRPr lang="en-US" dirty="0"/>
          </a:p>
        </p:txBody>
      </p:sp>
      <p:pic>
        <p:nvPicPr>
          <p:cNvPr id="3074" name="Picture 2"/>
          <p:cNvPicPr>
            <a:picLocks noChangeAspect="1" noChangeArrowheads="1"/>
          </p:cNvPicPr>
          <p:nvPr/>
        </p:nvPicPr>
        <p:blipFill>
          <a:blip r:embed="rId2" cstate="print"/>
          <a:srcRect l="4286" t="10305" r="4286" b="16412"/>
          <a:stretch>
            <a:fillRect/>
          </a:stretch>
        </p:blipFill>
        <p:spPr bwMode="auto">
          <a:xfrm>
            <a:off x="76200" y="1371600"/>
            <a:ext cx="9017000" cy="5410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4953000" cy="6172200"/>
          </a:xfrm>
        </p:spPr>
        <p:txBody>
          <a:bodyPr/>
          <a:lstStyle/>
          <a:p>
            <a:r>
              <a:rPr lang="en-US" dirty="0" smtClean="0"/>
              <a:t>John 21:15-19</a:t>
            </a:r>
          </a:p>
          <a:p>
            <a:pPr lvl="1"/>
            <a:r>
              <a:rPr lang="en-US" dirty="0" smtClean="0"/>
              <a:t>Do you </a:t>
            </a:r>
            <a:r>
              <a:rPr lang="en-US" u="sng" dirty="0" smtClean="0"/>
              <a:t>love</a:t>
            </a:r>
            <a:r>
              <a:rPr lang="en-US" dirty="0" smtClean="0"/>
              <a:t> me?            (3 times) </a:t>
            </a:r>
          </a:p>
          <a:p>
            <a:pPr lvl="1"/>
            <a:r>
              <a:rPr lang="en-US" dirty="0" smtClean="0"/>
              <a:t>More than </a:t>
            </a:r>
            <a:r>
              <a:rPr lang="en-US" u="sng" dirty="0" smtClean="0"/>
              <a:t>these</a:t>
            </a:r>
            <a:r>
              <a:rPr lang="en-US" dirty="0" smtClean="0"/>
              <a:t>?</a:t>
            </a:r>
            <a:endParaRPr lang="en-US" dirty="0" smtClean="0"/>
          </a:p>
          <a:p>
            <a:pPr lvl="1"/>
            <a:r>
              <a:rPr lang="en-US" dirty="0" smtClean="0"/>
              <a:t>Feed my </a:t>
            </a:r>
            <a:r>
              <a:rPr lang="en-US" u="sng" dirty="0" smtClean="0"/>
              <a:t>sheep</a:t>
            </a:r>
            <a:endParaRPr lang="en-US" u="sng" dirty="0"/>
          </a:p>
        </p:txBody>
      </p:sp>
      <p:pic>
        <p:nvPicPr>
          <p:cNvPr id="5122" name="Picture 2"/>
          <p:cNvPicPr>
            <a:picLocks noChangeAspect="1" noChangeArrowheads="1"/>
          </p:cNvPicPr>
          <p:nvPr/>
        </p:nvPicPr>
        <p:blipFill>
          <a:blip r:embed="rId2" cstate="print"/>
          <a:srcRect/>
          <a:stretch>
            <a:fillRect/>
          </a:stretch>
        </p:blipFill>
        <p:spPr bwMode="auto">
          <a:xfrm>
            <a:off x="5300663" y="0"/>
            <a:ext cx="3843337" cy="453861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168233" y="0"/>
            <a:ext cx="8906493"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443</Words>
  <Application>Microsoft Office PowerPoint</Application>
  <PresentationFormat>On-screen Show (4:3)</PresentationFormat>
  <Paragraphs>57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Apostolic Transformations</vt:lpstr>
      <vt:lpstr>I. Peter the Disciple</vt:lpstr>
      <vt:lpstr>Slide 4</vt:lpstr>
      <vt:lpstr>Slide 5</vt:lpstr>
      <vt:lpstr>Slide 6</vt:lpstr>
      <vt:lpstr>Slide 7</vt:lpstr>
      <vt:lpstr>Slide 8</vt:lpstr>
      <vt:lpstr>Slide 9</vt:lpstr>
      <vt:lpstr>II. Peter the Apostle</vt:lpstr>
      <vt:lpstr>Slide 11</vt:lpstr>
      <vt:lpstr>III. Paradigm Shift</vt:lpstr>
      <vt:lpstr>Slide 13</vt:lpstr>
      <vt:lpstr>Slide 14</vt:lpstr>
      <vt:lpstr>Slide 15</vt:lpstr>
      <vt:lpstr>Slide 16</vt:lpstr>
      <vt:lpstr>Slide 17</vt:lpstr>
      <vt:lpstr>Slide 18</vt:lpstr>
      <vt:lpstr>Slide 19</vt:lpstr>
      <vt:lpstr>Slide 20</vt:lpstr>
      <vt:lpstr>IV. Relevance to the Ongoing Narrative</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43</cp:revision>
  <dcterms:created xsi:type="dcterms:W3CDTF">2010-04-18T00:31:04Z</dcterms:created>
  <dcterms:modified xsi:type="dcterms:W3CDTF">2010-05-02T12:15:13Z</dcterms:modified>
</cp:coreProperties>
</file>