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9" r:id="rId3"/>
    <p:sldId id="260" r:id="rId4"/>
    <p:sldId id="278" r:id="rId5"/>
    <p:sldId id="277" r:id="rId6"/>
    <p:sldId id="262" r:id="rId7"/>
    <p:sldId id="269" r:id="rId8"/>
    <p:sldId id="256" r:id="rId9"/>
    <p:sldId id="257" r:id="rId10"/>
    <p:sldId id="270" r:id="rId11"/>
    <p:sldId id="261" r:id="rId12"/>
    <p:sldId id="258" r:id="rId13"/>
    <p:sldId id="264" r:id="rId14"/>
    <p:sldId id="271" r:id="rId15"/>
    <p:sldId id="274" r:id="rId16"/>
    <p:sldId id="259" r:id="rId17"/>
    <p:sldId id="275" r:id="rId18"/>
    <p:sldId id="273" r:id="rId19"/>
    <p:sldId id="272" r:id="rId20"/>
    <p:sldId id="263" r:id="rId21"/>
    <p:sldId id="265" r:id="rId22"/>
    <p:sldId id="266" r:id="rId23"/>
    <p:sldId id="267"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4/25/2010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4/25/2010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4/25/2010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4/25/2010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4/25/2010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4/25/2010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4/25/2010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normAutofit/>
          </a:bodyPr>
          <a:lstStyle/>
          <a:p>
            <a:endParaRPr lang="en-US" sz="4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1752600" y="2362200"/>
            <a:ext cx="7315200" cy="1752600"/>
          </a:xfrm>
        </p:spPr>
        <p:txBody>
          <a:bodyPr>
            <a:noAutofit/>
          </a:bodyPr>
          <a:lstStyle/>
          <a:p>
            <a:pPr algn="l"/>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2</a:t>
            </a:r>
          </a:p>
          <a:p>
            <a:pPr lvl="1"/>
            <a:r>
              <a:rPr lang="en-US" dirty="0" smtClean="0"/>
              <a:t>Pentecost – 50 days after Passover – a Jewish Festival – the Feast of Harvest</a:t>
            </a:r>
          </a:p>
          <a:p>
            <a:pPr lvl="1"/>
            <a:r>
              <a:rPr lang="en-US" dirty="0" smtClean="0"/>
              <a:t>God draws a </a:t>
            </a:r>
            <a:r>
              <a:rPr lang="en-US" dirty="0" smtClean="0"/>
              <a:t>crowd</a:t>
            </a:r>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5105400" cy="6172200"/>
          </a:xfrm>
        </p:spPr>
        <p:txBody>
          <a:bodyPr/>
          <a:lstStyle/>
          <a:p>
            <a:pPr lvl="2"/>
            <a:r>
              <a:rPr lang="en-US" dirty="0" smtClean="0"/>
              <a:t>Sound of a rushing </a:t>
            </a:r>
            <a:r>
              <a:rPr lang="en-US" u="sng" dirty="0" smtClean="0"/>
              <a:t>wind</a:t>
            </a:r>
            <a:endParaRPr lang="en-US" dirty="0" smtClean="0"/>
          </a:p>
          <a:p>
            <a:pPr lvl="2"/>
            <a:r>
              <a:rPr lang="en-US" dirty="0" smtClean="0"/>
              <a:t>Appearance </a:t>
            </a:r>
            <a:r>
              <a:rPr lang="en-US" dirty="0" smtClean="0"/>
              <a:t>of flames of </a:t>
            </a:r>
            <a:r>
              <a:rPr lang="en-US" u="sng" dirty="0" smtClean="0"/>
              <a:t>fire</a:t>
            </a:r>
          </a:p>
          <a:p>
            <a:pPr lvl="2"/>
            <a:r>
              <a:rPr lang="en-US" dirty="0" smtClean="0"/>
              <a:t>All present </a:t>
            </a:r>
            <a:r>
              <a:rPr lang="en-US" u="sng" dirty="0" smtClean="0"/>
              <a:t>filled</a:t>
            </a:r>
            <a:r>
              <a:rPr lang="en-US" dirty="0" smtClean="0"/>
              <a:t> with the Holy Spirit</a:t>
            </a:r>
          </a:p>
          <a:p>
            <a:pPr lvl="2"/>
            <a:r>
              <a:rPr lang="en-US" dirty="0" smtClean="0"/>
              <a:t>Speaking in other languages as the Spirit gave them the </a:t>
            </a:r>
            <a:r>
              <a:rPr lang="en-US" u="sng" dirty="0" smtClean="0"/>
              <a:t>ability</a:t>
            </a:r>
          </a:p>
          <a:p>
            <a:pPr lvl="2"/>
            <a:r>
              <a:rPr lang="en-US" dirty="0" smtClean="0"/>
              <a:t>Everyone came </a:t>
            </a:r>
            <a:r>
              <a:rPr lang="en-US" u="sng" dirty="0" smtClean="0"/>
              <a:t>running</a:t>
            </a:r>
          </a:p>
        </p:txBody>
      </p:sp>
      <p:pic>
        <p:nvPicPr>
          <p:cNvPr id="1026" name="Picture 2"/>
          <p:cNvPicPr>
            <a:picLocks noChangeAspect="1" noChangeArrowheads="1"/>
          </p:cNvPicPr>
          <p:nvPr/>
        </p:nvPicPr>
        <p:blipFill>
          <a:blip r:embed="rId2" cstate="print"/>
          <a:srcRect/>
          <a:stretch>
            <a:fillRect/>
          </a:stretch>
        </p:blipFill>
        <p:spPr bwMode="auto">
          <a:xfrm>
            <a:off x="4343400" y="0"/>
            <a:ext cx="4800600" cy="69008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Filled With the Spirit</a:t>
            </a:r>
            <a:endParaRPr lang="en-US" dirty="0"/>
          </a:p>
        </p:txBody>
      </p:sp>
      <p:sp>
        <p:nvSpPr>
          <p:cNvPr id="3" name="Content Placeholder 2"/>
          <p:cNvSpPr>
            <a:spLocks noGrp="1"/>
          </p:cNvSpPr>
          <p:nvPr>
            <p:ph idx="1"/>
          </p:nvPr>
        </p:nvSpPr>
        <p:spPr/>
        <p:txBody>
          <a:bodyPr>
            <a:normAutofit/>
          </a:bodyPr>
          <a:lstStyle/>
          <a:p>
            <a:r>
              <a:rPr lang="en-US" dirty="0" smtClean="0"/>
              <a:t>Acts 4:8,13, 29-31</a:t>
            </a:r>
          </a:p>
          <a:p>
            <a:pPr lvl="1"/>
            <a:r>
              <a:rPr lang="en-US" dirty="0" smtClean="0"/>
              <a:t>Filled with the Spirit – resulted </a:t>
            </a:r>
            <a:r>
              <a:rPr lang="en-US" u="sng" dirty="0" smtClean="0"/>
              <a:t>boldness</a:t>
            </a:r>
          </a:p>
          <a:p>
            <a:pPr lvl="1"/>
            <a:r>
              <a:rPr lang="en-US" u="sng" dirty="0" smtClean="0"/>
              <a:t>Repeated</a:t>
            </a:r>
            <a:r>
              <a:rPr lang="en-US" dirty="0" smtClean="0"/>
              <a:t> action of filling</a:t>
            </a:r>
          </a:p>
          <a:p>
            <a:pPr lvl="1"/>
            <a:r>
              <a:rPr lang="en-US" dirty="0" smtClean="0"/>
              <a:t>Compare Ephesians 5:18 Don’t be drunk with wine, because that will ruin your life. Instead, be filled with the Holy Spirit, (AMPLIFIED – ever be filled and stimulated with the Holy Spirit)</a:t>
            </a:r>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5:29-32</a:t>
            </a:r>
          </a:p>
          <a:p>
            <a:r>
              <a:rPr lang="en-US" dirty="0" smtClean="0"/>
              <a:t>Acts 6:1-7</a:t>
            </a:r>
          </a:p>
          <a:p>
            <a:r>
              <a:rPr lang="en-US" dirty="0" smtClean="0"/>
              <a:t>Acts 7:51-57</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 </a:t>
            </a:r>
            <a:r>
              <a:rPr lang="en-US" u="sng" dirty="0" smtClean="0"/>
              <a:t>separate</a:t>
            </a:r>
            <a:r>
              <a:rPr lang="en-US" dirty="0" smtClean="0"/>
              <a:t> experience from salvation</a:t>
            </a:r>
          </a:p>
          <a:p>
            <a:pPr lvl="1"/>
            <a:r>
              <a:rPr lang="en-US" dirty="0" smtClean="0"/>
              <a:t>Acts 8:4-8, 14-17</a:t>
            </a:r>
          </a:p>
          <a:p>
            <a:pPr lvl="2"/>
            <a:r>
              <a:rPr lang="en-US" dirty="0" smtClean="0"/>
              <a:t>People </a:t>
            </a:r>
            <a:r>
              <a:rPr lang="en-US" u="sng" dirty="0" smtClean="0"/>
              <a:t>believed</a:t>
            </a:r>
            <a:r>
              <a:rPr lang="en-US" dirty="0" smtClean="0"/>
              <a:t> and were baptized</a:t>
            </a:r>
          </a:p>
          <a:p>
            <a:pPr lvl="2"/>
            <a:r>
              <a:rPr lang="en-US" dirty="0" smtClean="0"/>
              <a:t>The Holy Spirit had </a:t>
            </a:r>
            <a:r>
              <a:rPr lang="en-US" u="sng" dirty="0" smtClean="0"/>
              <a:t>not yet</a:t>
            </a:r>
            <a:r>
              <a:rPr lang="en-US" dirty="0" smtClean="0"/>
              <a:t> come upon them</a:t>
            </a:r>
          </a:p>
          <a:p>
            <a:pPr lvl="1"/>
            <a:r>
              <a:rPr lang="en-US" dirty="0" smtClean="0"/>
              <a:t>Acts 19:1-7</a:t>
            </a:r>
          </a:p>
          <a:p>
            <a:pPr lvl="2"/>
            <a:r>
              <a:rPr lang="en-US" dirty="0" smtClean="0"/>
              <a:t>Have you received the Holy Spirit </a:t>
            </a:r>
            <a:r>
              <a:rPr lang="en-US" u="sng" dirty="0" smtClean="0"/>
              <a:t>since</a:t>
            </a:r>
            <a:r>
              <a:rPr lang="en-US" dirty="0" smtClean="0"/>
              <a:t> you believed?</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purpose of being filled with the Holy Spirit</a:t>
            </a:r>
          </a:p>
          <a:p>
            <a:pPr lvl="1"/>
            <a:r>
              <a:rPr lang="en-US" dirty="0" smtClean="0"/>
              <a:t>To be </a:t>
            </a:r>
            <a:r>
              <a:rPr lang="en-US" u="sng" dirty="0" smtClean="0"/>
              <a:t>witnesses</a:t>
            </a:r>
          </a:p>
          <a:p>
            <a:pPr lvl="1"/>
            <a:r>
              <a:rPr lang="en-US" dirty="0" smtClean="0"/>
              <a:t>The </a:t>
            </a:r>
            <a:r>
              <a:rPr lang="en-US" u="sng" dirty="0" smtClean="0"/>
              <a:t>power</a:t>
            </a:r>
            <a:r>
              <a:rPr lang="en-US" dirty="0" smtClean="0"/>
              <a:t> to be witnesses</a:t>
            </a:r>
          </a:p>
          <a:p>
            <a:pPr lvl="1"/>
            <a:r>
              <a:rPr lang="en-US" dirty="0" smtClean="0"/>
              <a:t>The </a:t>
            </a:r>
            <a:r>
              <a:rPr lang="en-US" u="sng" dirty="0" smtClean="0"/>
              <a:t>equipment</a:t>
            </a:r>
            <a:r>
              <a:rPr lang="en-US" dirty="0" smtClean="0"/>
              <a:t> to be witnesses</a:t>
            </a:r>
          </a:p>
          <a:p>
            <a:pPr lvl="2"/>
            <a:r>
              <a:rPr lang="en-US" u="sng" dirty="0" smtClean="0"/>
              <a:t>Gifts</a:t>
            </a:r>
            <a:r>
              <a:rPr lang="en-US" dirty="0" smtClean="0"/>
              <a:t> of the Spirit – 1 Corinthians 12:4-11</a:t>
            </a:r>
          </a:p>
          <a:p>
            <a:pPr lvl="2"/>
            <a:r>
              <a:rPr lang="en-US" u="sng" dirty="0" smtClean="0"/>
              <a:t>Fruit</a:t>
            </a:r>
            <a:r>
              <a:rPr lang="en-US" dirty="0" smtClean="0"/>
              <a:t> of the Spirit – Galatians 5:22-23</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Qualified</a:t>
            </a:r>
            <a:endParaRPr lang="en-US" dirty="0"/>
          </a:p>
        </p:txBody>
      </p:sp>
      <p:sp>
        <p:nvSpPr>
          <p:cNvPr id="3" name="Content Placeholder 2"/>
          <p:cNvSpPr>
            <a:spLocks noGrp="1"/>
          </p:cNvSpPr>
          <p:nvPr>
            <p:ph idx="1"/>
          </p:nvPr>
        </p:nvSpPr>
        <p:spPr/>
        <p:txBody>
          <a:bodyPr>
            <a:normAutofit/>
          </a:bodyPr>
          <a:lstStyle/>
          <a:p>
            <a:r>
              <a:rPr lang="en-US" dirty="0" smtClean="0"/>
              <a:t>2 Corinthians 3:4-6</a:t>
            </a:r>
          </a:p>
          <a:p>
            <a:pPr lvl="1"/>
            <a:r>
              <a:rPr lang="en-US" u="sng" dirty="0" smtClean="0"/>
              <a:t>Confident</a:t>
            </a:r>
            <a:r>
              <a:rPr lang="en-US" dirty="0" smtClean="0"/>
              <a:t> of all this because of our great trust in God through Christ (boldness)</a:t>
            </a:r>
          </a:p>
          <a:p>
            <a:pPr lvl="1"/>
            <a:r>
              <a:rPr lang="en-US" dirty="0" smtClean="0"/>
              <a:t>Our </a:t>
            </a:r>
            <a:r>
              <a:rPr lang="en-US" u="sng" dirty="0" smtClean="0"/>
              <a:t>qualification</a:t>
            </a:r>
            <a:r>
              <a:rPr lang="en-US" dirty="0" smtClean="0"/>
              <a:t> comes from God</a:t>
            </a:r>
          </a:p>
          <a:p>
            <a:pPr lvl="1"/>
            <a:r>
              <a:rPr lang="en-US" dirty="0" smtClean="0"/>
              <a:t>He has </a:t>
            </a:r>
            <a:r>
              <a:rPr lang="en-US" u="sng" dirty="0" smtClean="0"/>
              <a:t>enabled</a:t>
            </a:r>
            <a:r>
              <a:rPr lang="en-US" dirty="0" smtClean="0"/>
              <a:t> us to be ministers of his new covenant</a:t>
            </a:r>
          </a:p>
          <a:p>
            <a:pPr lvl="2"/>
            <a:r>
              <a:rPr lang="en-US" dirty="0" smtClean="0"/>
              <a:t>Witnesses of the Good News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Have you asked to be empowered/enabled to be a witness of the good news?</a:t>
            </a:r>
          </a:p>
          <a:p>
            <a:r>
              <a:rPr lang="en-US" dirty="0" smtClean="0"/>
              <a:t>Asking for spiritual things – are you making yourself vulnerable to evil spirits?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b="1" dirty="0" smtClean="0"/>
              <a:t>Luke 11:11 - 13 </a:t>
            </a:r>
            <a:r>
              <a:rPr lang="en-US" baseline="30000" dirty="0" smtClean="0"/>
              <a:t>11</a:t>
            </a:r>
            <a:r>
              <a:rPr lang="en-US" dirty="0" smtClean="0"/>
              <a:t>“You fathers—if your children ask for a fish, do you give them a snake instead?  </a:t>
            </a:r>
            <a:r>
              <a:rPr lang="en-US" baseline="30000" dirty="0" smtClean="0"/>
              <a:t>12</a:t>
            </a:r>
            <a:r>
              <a:rPr lang="en-US" dirty="0" smtClean="0"/>
              <a:t>Or if they ask for an egg, do you give them a scorpion? Of course not!  </a:t>
            </a:r>
            <a:r>
              <a:rPr lang="en-US" baseline="30000" dirty="0" smtClean="0"/>
              <a:t>13</a:t>
            </a:r>
            <a:r>
              <a:rPr lang="en-US" dirty="0" smtClean="0"/>
              <a:t>So if you sinful people know how to give good gifts to your children, how much more will your heavenly Father give the Holy Spirit to those who ask him.”</a:t>
            </a:r>
          </a:p>
          <a:p>
            <a:pPr lvl="1"/>
            <a:r>
              <a:rPr lang="en-US" dirty="0" smtClean="0"/>
              <a:t>Who are you asking?</a:t>
            </a:r>
          </a:p>
          <a:p>
            <a:pPr lvl="1"/>
            <a:r>
              <a:rPr lang="en-US" dirty="0" smtClean="0"/>
              <a:t>What are you asking for? </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733800"/>
            <a:ext cx="8534400" cy="3200400"/>
          </a:xfrm>
        </p:spPr>
        <p:txBody>
          <a:bodyPr/>
          <a:lstStyle/>
          <a:p>
            <a:r>
              <a:rPr lang="en-US" b="1" dirty="0" smtClean="0"/>
              <a:t>2 Timothy 2:2  </a:t>
            </a:r>
            <a:r>
              <a:rPr lang="en-US" dirty="0" smtClean="0"/>
              <a:t>The things which you have heard from me in the presence of many witnesses, entrust these to faithful men who will be able to teach others also.</a:t>
            </a:r>
          </a:p>
          <a:p>
            <a:pPr lvl="1"/>
            <a:r>
              <a:rPr lang="en-US" dirty="0" smtClean="0"/>
              <a:t>Equipping men</a:t>
            </a:r>
          </a:p>
          <a:p>
            <a:pPr lvl="1"/>
            <a:r>
              <a:rPr lang="en-US" dirty="0" smtClean="0"/>
              <a:t>Enabling men to equip sons to be men  </a:t>
            </a:r>
            <a:endParaRPr lang="en-US" dirty="0"/>
          </a:p>
        </p:txBody>
      </p:sp>
      <p:pic>
        <p:nvPicPr>
          <p:cNvPr id="1027" name="Picture 3" descr="C:\Users\owner\Documents\My Documents\Men's Fraternity\MFrat%20logo.jpg"/>
          <p:cNvPicPr>
            <a:picLocks noChangeAspect="1" noChangeArrowheads="1"/>
          </p:cNvPicPr>
          <p:nvPr/>
        </p:nvPicPr>
        <p:blipFill>
          <a:blip r:embed="rId2" cstate="print"/>
          <a:srcRect/>
          <a:stretch>
            <a:fillRect/>
          </a:stretch>
        </p:blipFill>
        <p:spPr bwMode="auto">
          <a:xfrm>
            <a:off x="152400" y="76200"/>
            <a:ext cx="5350667" cy="3567112"/>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6000" dirty="0" smtClean="0">
                <a:latin typeface="Arial" pitchFamily="34" charset="0"/>
                <a:cs typeface="Arial" pitchFamily="34" charset="0"/>
              </a:rPr>
              <a:t>The Quest for </a:t>
            </a:r>
            <a:br>
              <a:rPr lang="en-US" sz="6000" dirty="0" smtClean="0">
                <a:latin typeface="Arial" pitchFamily="34" charset="0"/>
                <a:cs typeface="Arial" pitchFamily="34" charset="0"/>
              </a:rPr>
            </a:br>
            <a:r>
              <a:rPr lang="en-US" sz="6000" dirty="0" smtClean="0">
                <a:latin typeface="Arial" pitchFamily="34" charset="0"/>
                <a:cs typeface="Arial" pitchFamily="34" charset="0"/>
              </a:rPr>
              <a:t>Authentic Manhood</a:t>
            </a:r>
            <a:endParaRPr lang="en-US" sz="6000" dirty="0"/>
          </a:p>
        </p:txBody>
      </p:sp>
      <p:sp>
        <p:nvSpPr>
          <p:cNvPr id="3" name="Content Placeholder 2"/>
          <p:cNvSpPr>
            <a:spLocks noGrp="1"/>
          </p:cNvSpPr>
          <p:nvPr>
            <p:ph idx="1"/>
          </p:nvPr>
        </p:nvSpPr>
        <p:spPr>
          <a:xfrm>
            <a:off x="457200" y="2133600"/>
            <a:ext cx="8229600" cy="3992563"/>
          </a:xfrm>
        </p:spPr>
        <p:txBody>
          <a:bodyPr/>
          <a:lstStyle/>
          <a:p>
            <a:r>
              <a:rPr lang="en-US" dirty="0" smtClean="0"/>
              <a:t>Reject passivity</a:t>
            </a:r>
          </a:p>
          <a:p>
            <a:r>
              <a:rPr lang="en-US" dirty="0" smtClean="0"/>
              <a:t>Accept responsibility</a:t>
            </a:r>
          </a:p>
          <a:p>
            <a:r>
              <a:rPr lang="en-US" dirty="0" smtClean="0"/>
              <a:t>Lead courageously</a:t>
            </a:r>
          </a:p>
          <a:p>
            <a:r>
              <a:rPr lang="en-US" dirty="0" smtClean="0"/>
              <a:t>Expect a greater reward, God’s reward</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b="1" dirty="0" smtClean="0"/>
              <a:t>1 </a:t>
            </a:r>
            <a:r>
              <a:rPr lang="en-US" b="1" dirty="0" smtClean="0"/>
              <a:t>Kings 2:1 - 3 </a:t>
            </a:r>
            <a:r>
              <a:rPr lang="en-US" b="1" dirty="0" smtClean="0"/>
              <a:t> </a:t>
            </a:r>
            <a:r>
              <a:rPr lang="en-US" baseline="30000" dirty="0" smtClean="0"/>
              <a:t>1</a:t>
            </a:r>
            <a:r>
              <a:rPr lang="en-US" dirty="0" smtClean="0"/>
              <a:t>As David’s time to die drew near, he charged Solomon his son, saying,  </a:t>
            </a:r>
            <a:r>
              <a:rPr lang="en-US" baseline="30000" dirty="0" smtClean="0"/>
              <a:t>2</a:t>
            </a:r>
            <a:r>
              <a:rPr lang="en-US" dirty="0" smtClean="0"/>
              <a:t>“I am going the way of all the earth. Be strong, therefore, and show yourself a man.  </a:t>
            </a:r>
            <a:r>
              <a:rPr lang="en-US" baseline="30000" dirty="0" smtClean="0"/>
              <a:t>3</a:t>
            </a:r>
            <a:r>
              <a:rPr lang="en-US" dirty="0" smtClean="0"/>
              <a:t>“Keep the charge of the LORD your God, to walk in His ways, to keep His statutes, His commandments, His ordinances, and His testimonies, according to what is written in the Law of Moses, that you may succeed in all that you do and wherever you turn,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943600" cy="1554162"/>
          </a:xfrm>
        </p:spPr>
        <p:txBody>
          <a:bodyPr>
            <a:normAutofit/>
          </a:bodyPr>
          <a:lstStyle/>
          <a:p>
            <a:r>
              <a:rPr lang="en-US" dirty="0" smtClean="0"/>
              <a:t>This Fall</a:t>
            </a:r>
            <a:br>
              <a:rPr lang="en-US" dirty="0" smtClean="0"/>
            </a:br>
            <a:r>
              <a:rPr lang="en-US" dirty="0" smtClean="0"/>
              <a:t>The Great Adventure</a:t>
            </a:r>
            <a:endParaRPr lang="en-US" dirty="0"/>
          </a:p>
        </p:txBody>
      </p:sp>
      <p:sp>
        <p:nvSpPr>
          <p:cNvPr id="3" name="Content Placeholder 2"/>
          <p:cNvSpPr>
            <a:spLocks noGrp="1"/>
          </p:cNvSpPr>
          <p:nvPr>
            <p:ph idx="1"/>
          </p:nvPr>
        </p:nvSpPr>
        <p:spPr>
          <a:xfrm>
            <a:off x="76200" y="1722437"/>
            <a:ext cx="6324600" cy="5135563"/>
          </a:xfrm>
        </p:spPr>
        <p:txBody>
          <a:bodyPr>
            <a:normAutofit lnSpcReduction="10000"/>
          </a:bodyPr>
          <a:lstStyle/>
          <a:p>
            <a:r>
              <a:rPr lang="en-US" dirty="0" smtClean="0"/>
              <a:t>The Great Adventure explores a man and his world beyond the everyday. The 20-session study puts the roof on the house of masculinity and creates a vision for a man's future and destiny. This study will help men rediscover the adventure in life through a greater understanding of who they are. Men will uncover the uniqueness they have as a man and discover a satisfying life focus.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419850" y="0"/>
            <a:ext cx="2724150" cy="381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message of the gospel</a:t>
            </a:r>
          </a:p>
          <a:p>
            <a:pPr lvl="1"/>
            <a:r>
              <a:rPr lang="en-US" dirty="0" smtClean="0"/>
              <a:t>Good news</a:t>
            </a:r>
          </a:p>
          <a:p>
            <a:pPr lvl="1"/>
            <a:r>
              <a:rPr lang="en-US" dirty="0" smtClean="0"/>
              <a:t>The power of God for salvation</a:t>
            </a:r>
          </a:p>
          <a:p>
            <a:pPr lvl="1"/>
            <a:r>
              <a:rPr lang="en-US" dirty="0" smtClean="0"/>
              <a:t>Forgiven of sin</a:t>
            </a:r>
          </a:p>
          <a:p>
            <a:pPr lvl="1"/>
            <a:r>
              <a:rPr lang="en-US" dirty="0" smtClean="0"/>
              <a:t>Changed lives</a:t>
            </a:r>
          </a:p>
          <a:p>
            <a:r>
              <a:rPr lang="en-US" dirty="0" smtClean="0"/>
              <a:t>Commissioned</a:t>
            </a:r>
          </a:p>
          <a:p>
            <a:pPr lvl="1"/>
            <a:r>
              <a:rPr lang="en-US" dirty="0" smtClean="0"/>
              <a:t>Pre-resurrection – the Kingdom of God</a:t>
            </a:r>
          </a:p>
          <a:p>
            <a:pPr lvl="1"/>
            <a:r>
              <a:rPr lang="en-US" dirty="0" smtClean="0"/>
              <a:t>Post-resurrection – witnesses of the resurrection</a:t>
            </a:r>
          </a:p>
          <a:p>
            <a:pPr lvl="1"/>
            <a:r>
              <a:rPr lang="en-US" dirty="0" smtClean="0"/>
              <a:t>The continuing narrative of the ongoing ministry of Jesus Christ through his people</a:t>
            </a:r>
          </a:p>
          <a:p>
            <a:pPr lvl="1"/>
            <a:r>
              <a:rPr lang="en-US" dirty="0" smtClean="0"/>
              <a:t>Saved or condemned</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b="1" dirty="0" smtClean="0"/>
              <a:t>Romans 10:14 - 15 </a:t>
            </a:r>
            <a:r>
              <a:rPr lang="en-US" baseline="30000" dirty="0" smtClean="0"/>
              <a:t>14</a:t>
            </a:r>
            <a:r>
              <a:rPr lang="en-US" dirty="0" smtClean="0"/>
              <a:t>But how can they call on him to save them unless they believe in him? And how can they believe in him if they have never heard about him? And how can they hear about him unless someone tells them?  </a:t>
            </a:r>
            <a:r>
              <a:rPr lang="en-US" baseline="30000" dirty="0" smtClean="0"/>
              <a:t>15</a:t>
            </a:r>
            <a:r>
              <a:rPr lang="en-US" dirty="0" smtClean="0"/>
              <a:t>And how will anyone go and tell them without being sent? That is why the Scriptures say, “How beautiful are the feet of messengers who bring good news!”</a:t>
            </a:r>
          </a:p>
          <a:p>
            <a:pPr lvl="1"/>
            <a:r>
              <a:rPr lang="en-US" dirty="0" smtClean="0"/>
              <a:t>You are either a “caller” or a “teller”</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Empowered</a:t>
            </a:r>
            <a:endParaRPr lang="en-US" dirty="0"/>
          </a:p>
        </p:txBody>
      </p:sp>
      <p:sp>
        <p:nvSpPr>
          <p:cNvPr id="3" name="Subtitle 2"/>
          <p:cNvSpPr>
            <a:spLocks noGrp="1"/>
          </p:cNvSpPr>
          <p:nvPr>
            <p:ph type="subTitle" idx="1"/>
          </p:nvPr>
        </p:nvSpPr>
        <p:spPr/>
        <p:txBody>
          <a:bodyPr/>
          <a:lstStyle/>
          <a:p>
            <a:r>
              <a:rPr lang="en-US" dirty="0" smtClean="0"/>
              <a:t>The Message of the Gospel</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Wait</a:t>
            </a:r>
            <a:endParaRPr lang="en-US" dirty="0"/>
          </a:p>
        </p:txBody>
      </p:sp>
      <p:sp>
        <p:nvSpPr>
          <p:cNvPr id="3" name="Content Placeholder 2"/>
          <p:cNvSpPr>
            <a:spLocks noGrp="1"/>
          </p:cNvSpPr>
          <p:nvPr>
            <p:ph idx="1"/>
          </p:nvPr>
        </p:nvSpPr>
        <p:spPr/>
        <p:txBody>
          <a:bodyPr/>
          <a:lstStyle/>
          <a:p>
            <a:r>
              <a:rPr lang="en-US" dirty="0" smtClean="0"/>
              <a:t>Luke 24:44-49</a:t>
            </a:r>
          </a:p>
          <a:p>
            <a:pPr lvl="1"/>
            <a:r>
              <a:rPr lang="en-US" dirty="0" smtClean="0"/>
              <a:t>Stay in the city until the </a:t>
            </a:r>
            <a:r>
              <a:rPr lang="en-US" u="sng" dirty="0" smtClean="0"/>
              <a:t>Holy Spirit </a:t>
            </a:r>
            <a:r>
              <a:rPr lang="en-US" dirty="0" smtClean="0"/>
              <a:t>comes and fills you with power from heaven</a:t>
            </a:r>
          </a:p>
          <a:p>
            <a:r>
              <a:rPr lang="en-US" dirty="0" smtClean="0"/>
              <a:t>Acts 1:1-8</a:t>
            </a:r>
          </a:p>
          <a:p>
            <a:pPr lvl="1"/>
            <a:r>
              <a:rPr lang="en-US" dirty="0" smtClean="0"/>
              <a:t>In a few days you will be </a:t>
            </a:r>
            <a:r>
              <a:rPr lang="en-US" u="sng" dirty="0" smtClean="0"/>
              <a:t>baptized</a:t>
            </a:r>
            <a:r>
              <a:rPr lang="en-US" dirty="0" smtClean="0"/>
              <a:t> with the Holy Spirit</a:t>
            </a:r>
          </a:p>
          <a:p>
            <a:pPr lvl="1"/>
            <a:r>
              <a:rPr lang="en-US" dirty="0" smtClean="0"/>
              <a:t>You will receive </a:t>
            </a:r>
            <a:r>
              <a:rPr lang="en-US" u="sng" dirty="0" smtClean="0"/>
              <a:t>power</a:t>
            </a:r>
            <a:r>
              <a:rPr lang="en-US" dirty="0" smtClean="0"/>
              <a:t> when the Holy Spirit comes upon you</a:t>
            </a:r>
          </a:p>
          <a:p>
            <a:pPr lvl="1"/>
            <a:r>
              <a:rPr lang="en-US" dirty="0" smtClean="0"/>
              <a:t>You will be my </a:t>
            </a:r>
            <a:r>
              <a:rPr lang="en-US" u="sng" dirty="0" smtClean="0"/>
              <a:t>witnesses</a:t>
            </a:r>
            <a:endParaRPr lang="en-US" u="sng"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4485</TotalTime>
  <Words>585</Words>
  <Application>Microsoft Office PowerPoint</Application>
  <PresentationFormat>On-screen Show (4:3)</PresentationFormat>
  <Paragraphs>71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The Quest for  Authentic Manhood</vt:lpstr>
      <vt:lpstr>Slide 4</vt:lpstr>
      <vt:lpstr>This Fall The Great Adventure</vt:lpstr>
      <vt:lpstr>Slide 6</vt:lpstr>
      <vt:lpstr>Slide 7</vt:lpstr>
      <vt:lpstr>Empowered</vt:lpstr>
      <vt:lpstr>I. Wait</vt:lpstr>
      <vt:lpstr>Slide 10</vt:lpstr>
      <vt:lpstr>Slide 11</vt:lpstr>
      <vt:lpstr>II. Filled With the Spirit</vt:lpstr>
      <vt:lpstr>Slide 13</vt:lpstr>
      <vt:lpstr>Slide 14</vt:lpstr>
      <vt:lpstr>Slide 15</vt:lpstr>
      <vt:lpstr>III. Qualified</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120</cp:revision>
  <dcterms:created xsi:type="dcterms:W3CDTF">2010-04-18T00:31:04Z</dcterms:created>
  <dcterms:modified xsi:type="dcterms:W3CDTF">2010-04-25T12:39:30Z</dcterms:modified>
</cp:coreProperties>
</file>