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62" r:id="rId3"/>
    <p:sldId id="256" r:id="rId4"/>
    <p:sldId id="257" r:id="rId5"/>
    <p:sldId id="294" r:id="rId6"/>
    <p:sldId id="295" r:id="rId7"/>
    <p:sldId id="296" r:id="rId8"/>
    <p:sldId id="297" r:id="rId9"/>
    <p:sldId id="298" r:id="rId10"/>
    <p:sldId id="284" r:id="rId11"/>
    <p:sldId id="269" r:id="rId12"/>
    <p:sldId id="283" r:id="rId13"/>
    <p:sldId id="299" r:id="rId14"/>
    <p:sldId id="259" r:id="rId15"/>
    <p:sldId id="277" r:id="rId16"/>
    <p:sldId id="278" r:id="rId17"/>
    <p:sldId id="304" r:id="rId18"/>
    <p:sldId id="260" r:id="rId19"/>
    <p:sldId id="280" r:id="rId20"/>
    <p:sldId id="279" r:id="rId21"/>
    <p:sldId id="305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John 12:12-28</a:t>
            </a:r>
          </a:p>
          <a:p>
            <a:pPr lvl="1"/>
            <a:r>
              <a:rPr lang="en-US" dirty="0" smtClean="0"/>
              <a:t>Jesus honored</a:t>
            </a:r>
          </a:p>
          <a:p>
            <a:pPr lvl="1"/>
            <a:r>
              <a:rPr lang="en-US" dirty="0" smtClean="0"/>
              <a:t>Coming to his time of suffering</a:t>
            </a:r>
          </a:p>
          <a:p>
            <a:pPr lvl="1"/>
            <a:r>
              <a:rPr lang="en-US" dirty="0" smtClean="0"/>
              <a:t>If the grain of wheat falls to the earth and dies it bears much fruit</a:t>
            </a:r>
          </a:p>
          <a:p>
            <a:pPr lvl="1"/>
            <a:r>
              <a:rPr lang="en-US" dirty="0" smtClean="0"/>
              <a:t>Troubled soul – not “save me from this”, but “this is my purpose”</a:t>
            </a:r>
          </a:p>
          <a:p>
            <a:pPr lvl="1"/>
            <a:r>
              <a:rPr lang="en-US" dirty="0" smtClean="0"/>
              <a:t>Father be glorified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II. Reality of Emotions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</a:t>
            </a:r>
            <a:r>
              <a:rPr lang="en-US" u="sng" dirty="0" smtClean="0"/>
              <a:t>given</a:t>
            </a:r>
            <a:r>
              <a:rPr lang="en-US" dirty="0" smtClean="0"/>
              <a:t> - we are created in his image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Joy</a:t>
            </a:r>
          </a:p>
          <a:p>
            <a:pPr lvl="1"/>
            <a:r>
              <a:rPr lang="en-US" dirty="0" smtClean="0"/>
              <a:t>Hatred</a:t>
            </a:r>
          </a:p>
          <a:p>
            <a:pPr lvl="1"/>
            <a:r>
              <a:rPr lang="en-US" dirty="0" smtClean="0"/>
              <a:t>Peace</a:t>
            </a:r>
          </a:p>
          <a:p>
            <a:pPr lvl="1"/>
            <a:r>
              <a:rPr lang="en-US" dirty="0" smtClean="0"/>
              <a:t>Fear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Motivators</a:t>
            </a:r>
          </a:p>
          <a:p>
            <a:pPr lvl="1"/>
            <a:r>
              <a:rPr lang="en-US" dirty="0" smtClean="0"/>
              <a:t>Decisions – the exercise of your </a:t>
            </a:r>
            <a:r>
              <a:rPr lang="en-US" u="sng" dirty="0" smtClean="0"/>
              <a:t>will</a:t>
            </a:r>
          </a:p>
          <a:p>
            <a:pPr lvl="1"/>
            <a:r>
              <a:rPr lang="en-US" dirty="0" smtClean="0"/>
              <a:t>Decisions are made based on</a:t>
            </a:r>
          </a:p>
          <a:p>
            <a:pPr lvl="2"/>
            <a:r>
              <a:rPr lang="en-US" u="sng" dirty="0" smtClean="0"/>
              <a:t>Intellect</a:t>
            </a:r>
            <a:r>
              <a:rPr lang="en-US" dirty="0" smtClean="0"/>
              <a:t> – knowledge (information)</a:t>
            </a:r>
          </a:p>
          <a:p>
            <a:pPr lvl="2"/>
            <a:r>
              <a:rPr lang="en-US" u="sng" dirty="0" smtClean="0"/>
              <a:t>Feelings</a:t>
            </a:r>
            <a:r>
              <a:rPr lang="en-US" dirty="0" smtClean="0"/>
              <a:t> – emotions</a:t>
            </a:r>
          </a:p>
          <a:p>
            <a:pPr lvl="1"/>
            <a:r>
              <a:rPr lang="en-US" dirty="0" smtClean="0"/>
              <a:t>Good decisions are based on </a:t>
            </a:r>
            <a:r>
              <a:rPr lang="en-US" u="sng" dirty="0" smtClean="0"/>
              <a:t>good</a:t>
            </a:r>
            <a:r>
              <a:rPr lang="en-US" dirty="0" smtClean="0"/>
              <a:t> information and </a:t>
            </a:r>
            <a:r>
              <a:rPr lang="en-US" u="sng" dirty="0" smtClean="0"/>
              <a:t>healthy</a:t>
            </a:r>
            <a:r>
              <a:rPr lang="en-US" dirty="0" smtClean="0"/>
              <a:t> emotions</a:t>
            </a:r>
          </a:p>
          <a:p>
            <a:pPr lvl="1"/>
            <a:r>
              <a:rPr lang="en-US" dirty="0" smtClean="0"/>
              <a:t>Good information is more than sense knowledge, it is revelation of </a:t>
            </a:r>
            <a:r>
              <a:rPr lang="en-US" u="sng" dirty="0" smtClean="0"/>
              <a:t>truth</a:t>
            </a:r>
          </a:p>
          <a:p>
            <a:pPr lvl="1"/>
            <a:r>
              <a:rPr lang="en-US" dirty="0" smtClean="0"/>
              <a:t>Healthy emotions</a:t>
            </a:r>
          </a:p>
          <a:p>
            <a:pPr lvl="2"/>
            <a:r>
              <a:rPr lang="en-US" dirty="0" smtClean="0"/>
              <a:t>God given emotions in </a:t>
            </a:r>
            <a:r>
              <a:rPr lang="en-US" u="sng" dirty="0" smtClean="0"/>
              <a:t>control</a:t>
            </a:r>
          </a:p>
          <a:p>
            <a:pPr lvl="2"/>
            <a:r>
              <a:rPr lang="en-US" dirty="0" smtClean="0"/>
              <a:t>God </a:t>
            </a:r>
            <a:r>
              <a:rPr lang="en-US" u="sng" dirty="0" smtClean="0"/>
              <a:t>healed</a:t>
            </a:r>
            <a:r>
              <a:rPr lang="en-US" dirty="0" smtClean="0"/>
              <a:t> emotions once damaged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u="sng" smtClean="0"/>
              <a:t>Idiot lights </a:t>
            </a:r>
            <a:r>
              <a:rPr lang="en-US" smtClean="0"/>
              <a:t>on </a:t>
            </a:r>
            <a:r>
              <a:rPr lang="en-US" smtClean="0"/>
              <a:t>the </a:t>
            </a:r>
            <a:r>
              <a:rPr lang="en-US" smtClean="0"/>
              <a:t>dashboard</a:t>
            </a:r>
            <a:endParaRPr lang="en-US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22162"/>
            <a:ext cx="8458200" cy="563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Help </a:t>
            </a:r>
            <a:r>
              <a:rPr lang="en-US" dirty="0" smtClean="0"/>
              <a:t>you know when something is </a:t>
            </a:r>
            <a:r>
              <a:rPr lang="en-US" u="sng" dirty="0" smtClean="0"/>
              <a:t>wrong</a:t>
            </a:r>
          </a:p>
          <a:p>
            <a:pPr lvl="1"/>
            <a:r>
              <a:rPr lang="en-US" u="sng" dirty="0" smtClean="0"/>
              <a:t>Emotional</a:t>
            </a:r>
            <a:r>
              <a:rPr lang="en-US" dirty="0" smtClean="0"/>
              <a:t> management/maintenance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2"/>
            <a:r>
              <a:rPr lang="en-US" u="sng" dirty="0" smtClean="0"/>
              <a:t>Spiritual</a:t>
            </a:r>
            <a:r>
              <a:rPr lang="en-US" dirty="0" smtClean="0"/>
              <a:t> battle?</a:t>
            </a:r>
          </a:p>
          <a:p>
            <a:pPr lvl="2"/>
            <a:r>
              <a:rPr lang="en-US" u="sng" dirty="0" smtClean="0"/>
              <a:t>Physiological</a:t>
            </a:r>
            <a:r>
              <a:rPr lang="en-US" dirty="0" smtClean="0"/>
              <a:t> problem? (hormones, blood chemical imbalance, tired or sick, hungry)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smtClean="0"/>
              <a:t>III. Uncontrolled/Unhealed Emotions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Destroys </a:t>
            </a:r>
            <a:r>
              <a:rPr lang="en-US" u="sng" dirty="0" smtClean="0"/>
              <a:t>faith</a:t>
            </a:r>
            <a:r>
              <a:rPr lang="en-US" dirty="0" smtClean="0"/>
              <a:t> – reacting impulsively rather than according to information received</a:t>
            </a:r>
          </a:p>
          <a:p>
            <a:r>
              <a:rPr lang="en-US" dirty="0" smtClean="0"/>
              <a:t>Corrupts </a:t>
            </a:r>
            <a:r>
              <a:rPr lang="en-US" u="sng" dirty="0" smtClean="0"/>
              <a:t>decisions</a:t>
            </a:r>
            <a:r>
              <a:rPr lang="en-US" dirty="0" smtClean="0"/>
              <a:t> – emotions given too much weight and throws off balance for good decisions</a:t>
            </a:r>
          </a:p>
          <a:p>
            <a:r>
              <a:rPr lang="en-US" dirty="0" smtClean="0"/>
              <a:t>Destroys </a:t>
            </a:r>
            <a:r>
              <a:rPr lang="en-US" u="sng" dirty="0" smtClean="0"/>
              <a:t>relationships</a:t>
            </a:r>
            <a:r>
              <a:rPr lang="en-US" dirty="0" smtClean="0"/>
              <a:t> – hurts, jealousy, offenses, abuse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Proverbs 16:32 He who is slow to anger is better than the mighty, And he who rules his spirit, than he who captures a city.</a:t>
            </a:r>
          </a:p>
          <a:p>
            <a:pPr lvl="1"/>
            <a:r>
              <a:rPr lang="en-US" dirty="0" smtClean="0"/>
              <a:t>Ephesians 4:26 -27</a:t>
            </a:r>
            <a:r>
              <a:rPr lang="en-US" b="1" dirty="0" smtClean="0"/>
              <a:t> </a:t>
            </a:r>
            <a:r>
              <a:rPr lang="en-US" baseline="30000" dirty="0" smtClean="0"/>
              <a:t>26</a:t>
            </a:r>
            <a:r>
              <a:rPr lang="en-US" cap="small" dirty="0" smtClean="0"/>
              <a:t>Be angry, and </a:t>
            </a:r>
            <a:r>
              <a:rPr lang="en-US" i="1" cap="small" dirty="0" smtClean="0"/>
              <a:t>yet</a:t>
            </a:r>
            <a:r>
              <a:rPr lang="en-US" cap="small" dirty="0" smtClean="0"/>
              <a:t> do not sin</a:t>
            </a:r>
            <a:r>
              <a:rPr lang="en-US" dirty="0" smtClean="0"/>
              <a:t>; do not let the sun go down on your anger,  </a:t>
            </a:r>
            <a:r>
              <a:rPr lang="en-US" baseline="30000" dirty="0" smtClean="0"/>
              <a:t>27</a:t>
            </a:r>
            <a:r>
              <a:rPr lang="en-US" dirty="0" smtClean="0"/>
              <a:t>and do not give the devil an opportunity.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Destroys </a:t>
            </a:r>
            <a:r>
              <a:rPr lang="en-US" u="sng" dirty="0" smtClean="0"/>
              <a:t>health</a:t>
            </a:r>
            <a:r>
              <a:rPr lang="en-US" dirty="0" smtClean="0"/>
              <a:t> - Stress (lack of peace)</a:t>
            </a:r>
          </a:p>
          <a:p>
            <a:pPr lvl="1"/>
            <a:r>
              <a:rPr lang="en-US" dirty="0" smtClean="0"/>
              <a:t>80-90% of all sickness and disease is stress related</a:t>
            </a:r>
          </a:p>
          <a:p>
            <a:pPr lvl="1"/>
            <a:r>
              <a:rPr lang="en-US" u="sng" dirty="0" smtClean="0"/>
              <a:t>Stress</a:t>
            </a:r>
            <a:r>
              <a:rPr lang="en-US" dirty="0" smtClean="0"/>
              <a:t> defined – an </a:t>
            </a:r>
            <a:r>
              <a:rPr lang="en-US" dirty="0" smtClean="0"/>
              <a:t>individual’s </a:t>
            </a:r>
            <a:r>
              <a:rPr lang="en-US" dirty="0" smtClean="0"/>
              <a:t>physical and mental reaction to environmental demands or pressures that are perceived to threaten their well being</a:t>
            </a:r>
          </a:p>
          <a:p>
            <a:pPr lvl="1"/>
            <a:r>
              <a:rPr lang="en-US" dirty="0" smtClean="0"/>
              <a:t>Disease – </a:t>
            </a:r>
            <a:r>
              <a:rPr lang="en-US" u="sng" dirty="0" err="1" smtClean="0"/>
              <a:t>dis</a:t>
            </a:r>
            <a:r>
              <a:rPr lang="en-US" u="sng" dirty="0" smtClean="0"/>
              <a:t>…ease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788" y="1295400"/>
            <a:ext cx="441821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04800" y="1371600"/>
            <a:ext cx="449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IV. Emotional Restoration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not alone – Hebrews 4:15-16</a:t>
            </a:r>
          </a:p>
          <a:p>
            <a:pPr lvl="1"/>
            <a:r>
              <a:rPr lang="en-US" dirty="0" smtClean="0"/>
              <a:t>Jesus understands our </a:t>
            </a:r>
            <a:r>
              <a:rPr lang="en-US" u="sng" dirty="0" smtClean="0"/>
              <a:t>weaknesses</a:t>
            </a:r>
          </a:p>
          <a:p>
            <a:pPr lvl="1"/>
            <a:r>
              <a:rPr lang="en-US" dirty="0" smtClean="0"/>
              <a:t>He faced all the same </a:t>
            </a:r>
            <a:r>
              <a:rPr lang="en-US" u="sng" dirty="0" err="1" smtClean="0"/>
              <a:t>testings</a:t>
            </a:r>
            <a:endParaRPr lang="en-US" u="sng" dirty="0" smtClean="0"/>
          </a:p>
          <a:p>
            <a:pPr lvl="1"/>
            <a:r>
              <a:rPr lang="en-US" u="sng" dirty="0" smtClean="0"/>
              <a:t>Come</a:t>
            </a:r>
            <a:r>
              <a:rPr lang="en-US" dirty="0" smtClean="0"/>
              <a:t> boldly to the throne of grace</a:t>
            </a:r>
          </a:p>
          <a:p>
            <a:pPr lvl="1"/>
            <a:r>
              <a:rPr lang="en-US" u="sng" dirty="0" smtClean="0"/>
              <a:t>Receive</a:t>
            </a:r>
            <a:r>
              <a:rPr lang="en-US" dirty="0" smtClean="0"/>
              <a:t> mercy, </a:t>
            </a:r>
            <a:r>
              <a:rPr lang="en-US" u="sng" dirty="0" smtClean="0"/>
              <a:t>find</a:t>
            </a:r>
            <a:r>
              <a:rPr lang="en-US" dirty="0" smtClean="0"/>
              <a:t> grace when we need 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Unreasonable peace – Philippians 4:6-7</a:t>
            </a:r>
          </a:p>
          <a:p>
            <a:pPr lvl="1"/>
            <a:r>
              <a:rPr lang="en-US" dirty="0" smtClean="0"/>
              <a:t>Anxious/worried/stressed for </a:t>
            </a:r>
            <a:r>
              <a:rPr lang="en-US" u="sng" dirty="0" smtClean="0"/>
              <a:t>nothing</a:t>
            </a:r>
          </a:p>
          <a:p>
            <a:pPr lvl="1"/>
            <a:r>
              <a:rPr lang="en-US" dirty="0" smtClean="0"/>
              <a:t>Make </a:t>
            </a:r>
            <a:r>
              <a:rPr lang="en-US" u="sng" dirty="0" smtClean="0"/>
              <a:t>requests</a:t>
            </a:r>
            <a:r>
              <a:rPr lang="en-US" dirty="0" smtClean="0"/>
              <a:t> known to God</a:t>
            </a:r>
          </a:p>
          <a:p>
            <a:pPr lvl="1"/>
            <a:r>
              <a:rPr lang="en-US" dirty="0" smtClean="0"/>
              <a:t>Attitude of </a:t>
            </a:r>
            <a:r>
              <a:rPr lang="en-US" u="sng" dirty="0" smtClean="0"/>
              <a:t>thanksgiving</a:t>
            </a:r>
          </a:p>
          <a:p>
            <a:pPr lvl="1"/>
            <a:r>
              <a:rPr lang="en-US" dirty="0" smtClean="0"/>
              <a:t>Peace beyond comprehension guard your </a:t>
            </a:r>
            <a:r>
              <a:rPr lang="en-US" u="sng" dirty="0" smtClean="0"/>
              <a:t>heart</a:t>
            </a:r>
            <a:r>
              <a:rPr lang="en-US" dirty="0" smtClean="0"/>
              <a:t> and </a:t>
            </a:r>
            <a:r>
              <a:rPr lang="en-US" u="sng" dirty="0" smtClean="0"/>
              <a:t>mind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John 1:2</a:t>
            </a:r>
          </a:p>
          <a:p>
            <a:pPr lvl="1"/>
            <a:r>
              <a:rPr lang="en-US" dirty="0" smtClean="0"/>
              <a:t>Prosper and good </a:t>
            </a:r>
            <a:r>
              <a:rPr lang="en-US" u="sng" dirty="0" smtClean="0"/>
              <a:t>health</a:t>
            </a:r>
          </a:p>
          <a:p>
            <a:pPr lvl="1"/>
            <a:r>
              <a:rPr lang="en-US" dirty="0" smtClean="0"/>
              <a:t>As </a:t>
            </a:r>
            <a:r>
              <a:rPr lang="en-US" u="sng" dirty="0" smtClean="0"/>
              <a:t>soul</a:t>
            </a:r>
            <a:r>
              <a:rPr lang="en-US" dirty="0" smtClean="0"/>
              <a:t> prospers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Isaiah 26:3 You will keep in perfect peace all who trust in you, all whose thoughts are fixed on you!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For Christ in Health</a:t>
            </a:r>
            <a:br>
              <a:rPr lang="en-US" dirty="0" smtClean="0"/>
            </a:br>
            <a:r>
              <a:rPr lang="en-US" dirty="0" smtClean="0"/>
              <a:t>Emotional Well-being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Living For Christ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I. The Purpose in Christ’s Suffering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suffering was </a:t>
            </a:r>
            <a:r>
              <a:rPr lang="en-US" u="sng" dirty="0" err="1" smtClean="0"/>
              <a:t>substitutionary</a:t>
            </a:r>
            <a:endParaRPr lang="en-US" u="sng" dirty="0" smtClean="0"/>
          </a:p>
          <a:p>
            <a:r>
              <a:rPr lang="en-US" dirty="0" smtClean="0"/>
              <a:t>Isaiah 53:3-5</a:t>
            </a:r>
          </a:p>
          <a:p>
            <a:pPr lvl="1"/>
            <a:r>
              <a:rPr lang="en-US" dirty="0" smtClean="0"/>
              <a:t>Our </a:t>
            </a:r>
            <a:r>
              <a:rPr lang="en-US" u="sng" dirty="0" smtClean="0"/>
              <a:t>sorrows</a:t>
            </a:r>
            <a:r>
              <a:rPr lang="en-US" dirty="0" smtClean="0"/>
              <a:t> weighed him down</a:t>
            </a:r>
          </a:p>
          <a:p>
            <a:pPr lvl="1"/>
            <a:r>
              <a:rPr lang="en-US" dirty="0" smtClean="0"/>
              <a:t>Pierced for our </a:t>
            </a:r>
            <a:r>
              <a:rPr lang="en-US" u="sng" dirty="0" smtClean="0"/>
              <a:t>rebellion</a:t>
            </a:r>
            <a:r>
              <a:rPr lang="en-US" dirty="0" smtClean="0"/>
              <a:t>, crushed for our </a:t>
            </a:r>
            <a:r>
              <a:rPr lang="en-US" u="sng" dirty="0" smtClean="0"/>
              <a:t>sin</a:t>
            </a:r>
          </a:p>
          <a:p>
            <a:pPr lvl="1"/>
            <a:r>
              <a:rPr lang="en-US" dirty="0" smtClean="0"/>
              <a:t>Beaten so we could be </a:t>
            </a:r>
            <a:r>
              <a:rPr lang="en-US" u="sng" dirty="0" smtClean="0"/>
              <a:t>whole</a:t>
            </a:r>
          </a:p>
          <a:p>
            <a:pPr lvl="2"/>
            <a:r>
              <a:rPr lang="en-US" dirty="0" smtClean="0"/>
              <a:t>NASB - Chastening for our well-being</a:t>
            </a:r>
          </a:p>
          <a:p>
            <a:pPr lvl="2"/>
            <a:r>
              <a:rPr lang="en-US" dirty="0" smtClean="0"/>
              <a:t>KJV – chastisement for our peace</a:t>
            </a:r>
          </a:p>
          <a:p>
            <a:pPr lvl="1"/>
            <a:r>
              <a:rPr lang="en-US" dirty="0" smtClean="0"/>
              <a:t>Whipped so we could be </a:t>
            </a:r>
            <a:r>
              <a:rPr lang="en-US" u="sng" dirty="0" smtClean="0"/>
              <a:t>healed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The standard for believers – perfect </a:t>
            </a:r>
            <a:r>
              <a:rPr lang="en-US" u="sng" dirty="0" smtClean="0"/>
              <a:t>peace</a:t>
            </a:r>
          </a:p>
          <a:p>
            <a:pPr lvl="1"/>
            <a:r>
              <a:rPr lang="en-US" dirty="0" smtClean="0"/>
              <a:t>Isaiah 26:3 You will keep in perfect peace all who trust in you, all whose thoughts are fixed on you!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Mission and Purpose – Loving God and People too and Making Followers of Jesus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95400"/>
            <a:ext cx="422131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58501"/>
            <a:ext cx="4349750" cy="549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7188" y="1295401"/>
            <a:ext cx="441821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426318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18449"/>
            <a:ext cx="4343400" cy="543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030" y="1371601"/>
            <a:ext cx="436177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6941</TotalTime>
  <Words>434</Words>
  <Application>Microsoft Office PowerPoint</Application>
  <PresentationFormat>On-screen Show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Living For Christ in Health Emotional Well-being</vt:lpstr>
      <vt:lpstr>I. The Purpose in Christ’s Suffering </vt:lpstr>
      <vt:lpstr>Slide 5</vt:lpstr>
      <vt:lpstr>Slide 6</vt:lpstr>
      <vt:lpstr>Slide 7</vt:lpstr>
      <vt:lpstr>Slide 8</vt:lpstr>
      <vt:lpstr>Slide 9</vt:lpstr>
      <vt:lpstr>II. Reality of Emotions  </vt:lpstr>
      <vt:lpstr>Slide 11</vt:lpstr>
      <vt:lpstr>Slide 12</vt:lpstr>
      <vt:lpstr>Slide 13</vt:lpstr>
      <vt:lpstr>III. Uncontrolled/Unhealed Emotions</vt:lpstr>
      <vt:lpstr>Slide 15</vt:lpstr>
      <vt:lpstr>Slide 16</vt:lpstr>
      <vt:lpstr>Slide 17</vt:lpstr>
      <vt:lpstr>IV. Emotional Restoration 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112</cp:revision>
  <dcterms:created xsi:type="dcterms:W3CDTF">2010-04-18T00:31:04Z</dcterms:created>
  <dcterms:modified xsi:type="dcterms:W3CDTF">2011-04-17T11:39:38Z</dcterms:modified>
</cp:coreProperties>
</file>