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2" r:id="rId3"/>
    <p:sldId id="256" r:id="rId4"/>
    <p:sldId id="291" r:id="rId5"/>
    <p:sldId id="292" r:id="rId6"/>
    <p:sldId id="306" r:id="rId7"/>
    <p:sldId id="278" r:id="rId8"/>
    <p:sldId id="257" r:id="rId9"/>
    <p:sldId id="294" r:id="rId10"/>
    <p:sldId id="295" r:id="rId11"/>
    <p:sldId id="296" r:id="rId12"/>
    <p:sldId id="297" r:id="rId13"/>
    <p:sldId id="303" r:id="rId14"/>
    <p:sldId id="304" r:id="rId15"/>
    <p:sldId id="305" r:id="rId16"/>
    <p:sldId id="284" r:id="rId17"/>
    <p:sldId id="259" r:id="rId18"/>
    <p:sldId id="302" r:id="rId19"/>
    <p:sldId id="299" r:id="rId20"/>
    <p:sldId id="277" r:id="rId21"/>
    <p:sldId id="26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00"/>
    <a:srgbClr val="4DB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35" autoAdjust="0"/>
    <p:restoredTop sz="86441" autoAdjust="0"/>
  </p:normalViewPr>
  <p:slideViewPr>
    <p:cSldViewPr>
      <p:cViewPr varScale="1">
        <p:scale>
          <a:sx n="66" d="100"/>
          <a:sy n="66" d="100"/>
        </p:scale>
        <p:origin x="-101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35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3000">
                <a:srgbClr val="800000">
                  <a:shade val="30000"/>
                  <a:satMod val="115000"/>
                  <a:alpha val="0"/>
                </a:srgbClr>
              </a:gs>
              <a:gs pos="50000">
                <a:srgbClr val="800000">
                  <a:shade val="67500"/>
                  <a:satMod val="115000"/>
                </a:srgbClr>
              </a:gs>
              <a:gs pos="100000">
                <a:srgbClr val="8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800000"/>
            </a:gs>
            <a:gs pos="0">
              <a:srgbClr val="003300"/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597B-3C05-45A0-9308-CDB7789B764A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8450" y="1819275"/>
            <a:ext cx="34671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Because I desire to have a certain </a:t>
            </a:r>
            <a:r>
              <a:rPr lang="en-US" u="sng" dirty="0" smtClean="0"/>
              <a:t>standard</a:t>
            </a:r>
            <a:r>
              <a:rPr lang="en-US" dirty="0" smtClean="0"/>
              <a:t> of living </a:t>
            </a:r>
            <a:br>
              <a:rPr lang="en-US" dirty="0" smtClean="0"/>
            </a:br>
            <a:r>
              <a:rPr lang="en-US" dirty="0" smtClean="0"/>
              <a:t>Ecclesiastes 5:19</a:t>
            </a:r>
            <a:r>
              <a:rPr lang="en-US" b="1" dirty="0" smtClean="0"/>
              <a:t> </a:t>
            </a:r>
            <a:r>
              <a:rPr lang="en-US" baseline="30000" dirty="0" smtClean="0"/>
              <a:t>19</a:t>
            </a:r>
            <a:r>
              <a:rPr lang="en-US" dirty="0" smtClean="0"/>
              <a:t>And it is a good thing to receive wealth from God and the good health to enjoy it. To enjoy your work and accept your lot in life—this is indeed a gift from God.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Because I desire to accomplish something </a:t>
            </a:r>
            <a:r>
              <a:rPr lang="en-US" u="sng" dirty="0" smtClean="0"/>
              <a:t>meaningful</a:t>
            </a:r>
            <a:r>
              <a:rPr lang="en-US" dirty="0" smtClean="0"/>
              <a:t> to me </a:t>
            </a:r>
            <a:br>
              <a:rPr lang="en-US" dirty="0" smtClean="0"/>
            </a:br>
            <a:r>
              <a:rPr lang="en-US" dirty="0" smtClean="0"/>
              <a:t>Ecclesiastes 2:24</a:t>
            </a:r>
            <a:r>
              <a:rPr lang="en-US" b="1" dirty="0" smtClean="0"/>
              <a:t> </a:t>
            </a:r>
            <a:r>
              <a:rPr lang="en-US" baseline="30000" dirty="0" smtClean="0"/>
              <a:t>24</a:t>
            </a:r>
            <a:r>
              <a:rPr lang="en-US" dirty="0" smtClean="0"/>
              <a:t>So I decided there is nothing better than to enjoy food and drink and to find satisfaction in work. Then I realized that these pleasures are from the hand of God. 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Because I seek to do something through my work that is </a:t>
            </a:r>
            <a:r>
              <a:rPr lang="en-US" u="sng" dirty="0" smtClean="0"/>
              <a:t>helpful</a:t>
            </a:r>
            <a:r>
              <a:rPr lang="en-US" dirty="0" smtClean="0"/>
              <a:t> and of service to others </a:t>
            </a:r>
            <a:br>
              <a:rPr lang="en-US" dirty="0" smtClean="0"/>
            </a:br>
            <a:r>
              <a:rPr lang="en-US" dirty="0" smtClean="0"/>
              <a:t>1 Peter 4:10</a:t>
            </a:r>
            <a:r>
              <a:rPr lang="en-US" b="1" dirty="0" smtClean="0"/>
              <a:t> </a:t>
            </a:r>
            <a:r>
              <a:rPr lang="en-US" baseline="30000" dirty="0" smtClean="0"/>
              <a:t>10</a:t>
            </a:r>
            <a:r>
              <a:rPr lang="en-US" dirty="0" smtClean="0"/>
              <a:t>God has given each of you a gift from his great variety of spiritual gifts. Use them well to serve one another. 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Because I can earn money that I can give to </a:t>
            </a:r>
            <a:r>
              <a:rPr lang="en-US" u="sng" dirty="0" smtClean="0"/>
              <a:t>help</a:t>
            </a:r>
            <a:r>
              <a:rPr lang="en-US" dirty="0" smtClean="0"/>
              <a:t> others </a:t>
            </a:r>
            <a:br>
              <a:rPr lang="en-US" dirty="0" smtClean="0"/>
            </a:br>
            <a:r>
              <a:rPr lang="en-US" dirty="0" smtClean="0"/>
              <a:t>Ephesians 4:28</a:t>
            </a:r>
            <a:r>
              <a:rPr lang="en-US" b="1" dirty="0" smtClean="0"/>
              <a:t> </a:t>
            </a:r>
            <a:r>
              <a:rPr lang="en-US" baseline="30000" dirty="0" smtClean="0"/>
              <a:t>28</a:t>
            </a:r>
            <a:r>
              <a:rPr lang="en-US" dirty="0" smtClean="0"/>
              <a:t>If you are a thief, quit stealing. Instead, use your hands for good hard work, and then give generously to others in need.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Because I can earn money that I can give to </a:t>
            </a:r>
            <a:r>
              <a:rPr lang="en-US" u="sng" dirty="0" smtClean="0"/>
              <a:t>advance</a:t>
            </a:r>
            <a:r>
              <a:rPr lang="en-US" dirty="0" smtClean="0"/>
              <a:t> God’s kingdom on the earth </a:t>
            </a:r>
            <a:br>
              <a:rPr lang="en-US" dirty="0" smtClean="0"/>
            </a:br>
            <a:r>
              <a:rPr lang="en-US" dirty="0" smtClean="0"/>
              <a:t>Proverbs 3:9 </a:t>
            </a:r>
            <a:r>
              <a:rPr lang="en-US" b="1" dirty="0" smtClean="0"/>
              <a:t> </a:t>
            </a:r>
            <a:r>
              <a:rPr lang="en-US" baseline="30000" dirty="0" smtClean="0"/>
              <a:t>9</a:t>
            </a:r>
            <a:r>
              <a:rPr lang="en-US" dirty="0" smtClean="0"/>
              <a:t>Honor the LORD with your wealth and with the best part of everything you produce.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Because I can serve and </a:t>
            </a:r>
            <a:r>
              <a:rPr lang="en-US" u="sng" dirty="0" smtClean="0"/>
              <a:t>glorify</a:t>
            </a:r>
            <a:r>
              <a:rPr lang="en-US" dirty="0" smtClean="0"/>
              <a:t> God in my work and spiritually </a:t>
            </a:r>
            <a:r>
              <a:rPr lang="en-US" u="sng" dirty="0" smtClean="0"/>
              <a:t>impact</a:t>
            </a:r>
            <a:r>
              <a:rPr lang="en-US" dirty="0" smtClean="0"/>
              <a:t> people   			 Colossians 3:23 - 24</a:t>
            </a:r>
            <a:r>
              <a:rPr lang="en-US" b="1" dirty="0" smtClean="0"/>
              <a:t>  </a:t>
            </a:r>
            <a:r>
              <a:rPr lang="en-US" baseline="30000" dirty="0" smtClean="0"/>
              <a:t>23</a:t>
            </a:r>
            <a:r>
              <a:rPr lang="en-US" dirty="0" smtClean="0"/>
              <a:t>Work willingly at whatever you do, as though you were working for the Lord rather than for people.  </a:t>
            </a:r>
            <a:r>
              <a:rPr lang="en-US" baseline="30000" dirty="0" smtClean="0"/>
              <a:t>24</a:t>
            </a:r>
            <a:r>
              <a:rPr lang="en-US" dirty="0" smtClean="0"/>
              <a:t>Remember that the Lord will give you an inheritance as your reward, and that the Master you are serving is Christ.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Who’s the Boss?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Ephesians 6:5-9</a:t>
            </a:r>
          </a:p>
          <a:p>
            <a:pPr lvl="1"/>
            <a:r>
              <a:rPr lang="en-US" dirty="0" smtClean="0"/>
              <a:t>Employees </a:t>
            </a:r>
            <a:r>
              <a:rPr lang="en-US" u="sng" dirty="0" smtClean="0"/>
              <a:t>obey</a:t>
            </a:r>
            <a:r>
              <a:rPr lang="en-US" dirty="0" smtClean="0"/>
              <a:t> and </a:t>
            </a:r>
            <a:r>
              <a:rPr lang="en-US" u="sng" dirty="0" smtClean="0"/>
              <a:t>respect</a:t>
            </a:r>
            <a:r>
              <a:rPr lang="en-US" dirty="0" smtClean="0"/>
              <a:t> your employers</a:t>
            </a:r>
          </a:p>
          <a:p>
            <a:pPr lvl="1"/>
            <a:r>
              <a:rPr lang="en-US" dirty="0" smtClean="0"/>
              <a:t>Serve them as you would serve </a:t>
            </a:r>
            <a:r>
              <a:rPr lang="en-US" u="sng" dirty="0" smtClean="0"/>
              <a:t>Christ</a:t>
            </a:r>
          </a:p>
          <a:p>
            <a:pPr lvl="1"/>
            <a:r>
              <a:rPr lang="en-US" dirty="0" smtClean="0"/>
              <a:t>Please them </a:t>
            </a:r>
            <a:r>
              <a:rPr lang="en-US" u="sng" dirty="0" smtClean="0"/>
              <a:t>always</a:t>
            </a:r>
            <a:r>
              <a:rPr lang="en-US" dirty="0" smtClean="0"/>
              <a:t> – not just when watching</a:t>
            </a:r>
          </a:p>
          <a:p>
            <a:pPr lvl="1"/>
            <a:r>
              <a:rPr lang="en-US" dirty="0" smtClean="0"/>
              <a:t>Work with </a:t>
            </a:r>
            <a:r>
              <a:rPr lang="en-US" u="sng" dirty="0" smtClean="0"/>
              <a:t>enthusiasm</a:t>
            </a:r>
            <a:r>
              <a:rPr lang="en-US" dirty="0" smtClean="0"/>
              <a:t> as working for the Lord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Lord</a:t>
            </a:r>
            <a:r>
              <a:rPr lang="en-US" dirty="0" smtClean="0"/>
              <a:t> will reward each one for the good we do</a:t>
            </a:r>
          </a:p>
          <a:p>
            <a:pPr lvl="1"/>
            <a:r>
              <a:rPr lang="en-US" dirty="0" smtClean="0"/>
              <a:t>Employers </a:t>
            </a:r>
            <a:r>
              <a:rPr lang="en-US" u="sng" dirty="0" smtClean="0"/>
              <a:t>respect</a:t>
            </a:r>
            <a:r>
              <a:rPr lang="en-US" dirty="0" smtClean="0"/>
              <a:t> employees – the Lord is your </a:t>
            </a:r>
            <a:r>
              <a:rPr lang="en-US" u="sng" dirty="0" smtClean="0"/>
              <a:t>master</a:t>
            </a:r>
            <a:r>
              <a:rPr lang="en-US" dirty="0" smtClean="0"/>
              <a:t> as well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Work/Witness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Ethic</a:t>
            </a:r>
          </a:p>
          <a:p>
            <a:r>
              <a:rPr lang="en-US" dirty="0" smtClean="0"/>
              <a:t>Your witness through your work is a combination of your </a:t>
            </a:r>
            <a:r>
              <a:rPr lang="en-US" u="sng" dirty="0" smtClean="0"/>
              <a:t>gifts</a:t>
            </a:r>
            <a:r>
              <a:rPr lang="en-US" dirty="0" smtClean="0"/>
              <a:t> and your </a:t>
            </a:r>
            <a:r>
              <a:rPr lang="en-US" u="sng" dirty="0" smtClean="0"/>
              <a:t>character</a:t>
            </a:r>
          </a:p>
          <a:p>
            <a:r>
              <a:rPr lang="en-US" dirty="0" smtClean="0"/>
              <a:t>It is possible for your gifts to take you beyond where your character will keep you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In addition to skill and intelligence add these character qualities</a:t>
            </a:r>
          </a:p>
          <a:p>
            <a:pPr lvl="1"/>
            <a:r>
              <a:rPr lang="en-US" u="sng" dirty="0" smtClean="0"/>
              <a:t>Trustworthy</a:t>
            </a:r>
          </a:p>
          <a:p>
            <a:pPr lvl="1"/>
            <a:r>
              <a:rPr lang="en-US" u="sng" dirty="0" smtClean="0"/>
              <a:t>Loyalty</a:t>
            </a:r>
          </a:p>
          <a:p>
            <a:pPr lvl="1"/>
            <a:r>
              <a:rPr lang="en-US" u="sng" dirty="0" smtClean="0"/>
              <a:t>Submissive</a:t>
            </a:r>
          </a:p>
          <a:p>
            <a:pPr lvl="1"/>
            <a:r>
              <a:rPr lang="en-US" u="sng" dirty="0" smtClean="0"/>
              <a:t>Honest</a:t>
            </a:r>
          </a:p>
          <a:p>
            <a:pPr lvl="1"/>
            <a:r>
              <a:rPr lang="en-US" u="sng" dirty="0" smtClean="0"/>
              <a:t>Prompt 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Promotion</a:t>
            </a:r>
          </a:p>
          <a:p>
            <a:pPr lvl="1"/>
            <a:r>
              <a:rPr lang="en-US" dirty="0" smtClean="0"/>
              <a:t>Matthew 25:23 “The master said, ‘Well done, my good and faithful servant. You have been faithful in handling this small amount, so now I will give you many more responsibilities. Let’s celebrate together!’ </a:t>
            </a:r>
          </a:p>
          <a:p>
            <a:pPr lvl="1"/>
            <a:r>
              <a:rPr lang="en-US" dirty="0" smtClean="0"/>
              <a:t>Proverbs 22:29 Do you see any truly competent workers? They will serve kings rather than working for ordinary people.</a:t>
            </a:r>
          </a:p>
          <a:p>
            <a:pPr lvl="1"/>
            <a:r>
              <a:rPr lang="en-US" dirty="0" smtClean="0"/>
              <a:t>Proverbs 18:16 A man’s gift makes room for him And brings him before great men.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1 Peter 2 and 3</a:t>
            </a:r>
          </a:p>
          <a:p>
            <a:pPr lvl="1"/>
            <a:r>
              <a:rPr lang="en-US" dirty="0" smtClean="0"/>
              <a:t>Respect all human </a:t>
            </a:r>
            <a:r>
              <a:rPr lang="en-US" u="sng" dirty="0" smtClean="0"/>
              <a:t>authority</a:t>
            </a:r>
          </a:p>
          <a:p>
            <a:pPr lvl="1"/>
            <a:r>
              <a:rPr lang="en-US" dirty="0" smtClean="0"/>
              <a:t>Honorable lives </a:t>
            </a:r>
            <a:r>
              <a:rPr lang="en-US" u="sng" dirty="0" smtClean="0"/>
              <a:t>silence</a:t>
            </a:r>
            <a:r>
              <a:rPr lang="en-US" dirty="0" smtClean="0"/>
              <a:t> accusers</a:t>
            </a:r>
          </a:p>
          <a:p>
            <a:pPr lvl="1"/>
            <a:r>
              <a:rPr lang="en-US" dirty="0" smtClean="0"/>
              <a:t>Accept authority of masters even if </a:t>
            </a:r>
            <a:r>
              <a:rPr lang="en-US" u="sng" dirty="0" smtClean="0"/>
              <a:t>cruel</a:t>
            </a:r>
          </a:p>
          <a:p>
            <a:pPr lvl="1"/>
            <a:r>
              <a:rPr lang="en-US" dirty="0" smtClean="0"/>
              <a:t>God is pleased when you do what is </a:t>
            </a:r>
            <a:r>
              <a:rPr lang="en-US" u="sng" dirty="0" smtClean="0"/>
              <a:t>right</a:t>
            </a:r>
            <a:r>
              <a:rPr lang="en-US" dirty="0" smtClean="0"/>
              <a:t> and endure </a:t>
            </a:r>
            <a:r>
              <a:rPr lang="en-US" u="sng" dirty="0" smtClean="0"/>
              <a:t>unfair</a:t>
            </a:r>
            <a:r>
              <a:rPr lang="en-US" dirty="0" smtClean="0"/>
              <a:t> treatment</a:t>
            </a:r>
          </a:p>
          <a:p>
            <a:pPr lvl="1"/>
            <a:r>
              <a:rPr lang="en-US" dirty="0" smtClean="0"/>
              <a:t>Leave your case in the hands of God the </a:t>
            </a:r>
            <a:r>
              <a:rPr lang="en-US" u="sng" dirty="0" smtClean="0"/>
              <a:t>just</a:t>
            </a:r>
            <a:r>
              <a:rPr lang="en-US" dirty="0" smtClean="0"/>
              <a:t> judge</a:t>
            </a:r>
          </a:p>
          <a:p>
            <a:pPr lvl="1"/>
            <a:r>
              <a:rPr lang="en-US" dirty="0" smtClean="0"/>
              <a:t>Keep conscience </a:t>
            </a:r>
            <a:r>
              <a:rPr lang="en-US" u="sng" dirty="0" smtClean="0"/>
              <a:t>clear</a:t>
            </a:r>
            <a:r>
              <a:rPr lang="en-US" dirty="0" smtClean="0"/>
              <a:t> – people see what a good life you live</a:t>
            </a:r>
          </a:p>
          <a:p>
            <a:pPr lvl="1"/>
            <a:r>
              <a:rPr lang="en-US" dirty="0" smtClean="0"/>
              <a:t>Be ready to explain your Christian </a:t>
            </a:r>
            <a:r>
              <a:rPr lang="en-US" u="sng" dirty="0" smtClean="0"/>
              <a:t>hope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IV. I need a Job </a:t>
            </a:r>
            <a:r>
              <a:rPr lang="en-US" dirty="0" smtClean="0">
                <a:sym typeface="Wingdings" pitchFamily="2" charset="2"/>
              </a:rPr>
              <a:t>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Who’s your </a:t>
            </a:r>
            <a:r>
              <a:rPr lang="en-US" u="sng" dirty="0" smtClean="0"/>
              <a:t>boss</a:t>
            </a:r>
            <a:r>
              <a:rPr lang="en-US" dirty="0" smtClean="0"/>
              <a:t>?</a:t>
            </a:r>
          </a:p>
          <a:p>
            <a:r>
              <a:rPr lang="en-US" dirty="0" smtClean="0"/>
              <a:t>Is his supply according to the </a:t>
            </a:r>
            <a:r>
              <a:rPr lang="en-US" u="sng" dirty="0" smtClean="0"/>
              <a:t>economy</a:t>
            </a:r>
            <a:r>
              <a:rPr lang="en-US" dirty="0" smtClean="0"/>
              <a:t> or is it according to his </a:t>
            </a:r>
            <a:r>
              <a:rPr lang="en-US" u="sng" dirty="0" smtClean="0"/>
              <a:t>riches</a:t>
            </a:r>
            <a:r>
              <a:rPr lang="en-US" dirty="0" smtClean="0"/>
              <a:t> in glory?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marL="342900" lvl="1" indent="-342900">
              <a:buBlip>
                <a:blip r:embed="rId2"/>
              </a:buBlip>
            </a:pPr>
            <a:r>
              <a:rPr lang="en-US" dirty="0" smtClean="0"/>
              <a:t>Philippians 4:12 - 13</a:t>
            </a:r>
            <a:r>
              <a:rPr lang="en-US" b="1" dirty="0" smtClean="0"/>
              <a:t> </a:t>
            </a:r>
            <a:r>
              <a:rPr lang="en-US" baseline="30000" dirty="0" smtClean="0"/>
              <a:t>12</a:t>
            </a:r>
            <a:r>
              <a:rPr lang="en-US" dirty="0" smtClean="0"/>
              <a:t>I know how to live on almost nothing or with everything. I have learned the secret of living in every situation, whether it is with a full stomach or empty, with plenty or little.  </a:t>
            </a:r>
            <a:r>
              <a:rPr lang="en-US" baseline="30000" dirty="0" smtClean="0"/>
              <a:t>13</a:t>
            </a:r>
            <a:r>
              <a:rPr lang="en-US" dirty="0" smtClean="0"/>
              <a:t>For I can do everything through Christ, who gives me strength. </a:t>
            </a:r>
          </a:p>
          <a:p>
            <a:r>
              <a:rPr lang="en-US" dirty="0" smtClean="0"/>
              <a:t>Philippians 4:12 - 13 (TMSG)</a:t>
            </a:r>
            <a:r>
              <a:rPr lang="en-US" b="1" dirty="0" smtClean="0"/>
              <a:t> </a:t>
            </a:r>
            <a:r>
              <a:rPr lang="en-US" baseline="30000" dirty="0" smtClean="0"/>
              <a:t>12</a:t>
            </a:r>
            <a:r>
              <a:rPr lang="en-US" dirty="0" smtClean="0"/>
              <a:t>I’m just as happy with little as with much, with much as with little. I’ve found the recipe for being happy whether full or hungry, hands full or hands empty. </a:t>
            </a:r>
            <a:r>
              <a:rPr lang="en-US" baseline="30000" dirty="0" smtClean="0"/>
              <a:t>13</a:t>
            </a:r>
            <a:r>
              <a:rPr lang="en-US" dirty="0" smtClean="0"/>
              <a:t>Whatever I have, wherever I am, I can make it through anything in the One who makes me who I am.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Help</a:t>
            </a:r>
          </a:p>
          <a:p>
            <a:pPr lvl="1"/>
            <a:r>
              <a:rPr lang="en-US" dirty="0" smtClean="0"/>
              <a:t>James 2:15 - 17</a:t>
            </a:r>
            <a:r>
              <a:rPr lang="en-US" b="1" dirty="0" smtClean="0"/>
              <a:t> </a:t>
            </a:r>
            <a:r>
              <a:rPr lang="en-US" baseline="30000" dirty="0" smtClean="0"/>
              <a:t>15</a:t>
            </a:r>
            <a:r>
              <a:rPr lang="en-US" dirty="0" smtClean="0"/>
              <a:t>Suppose you see a brother or sister who has no food or clothing,  </a:t>
            </a:r>
            <a:r>
              <a:rPr lang="en-US" baseline="30000" dirty="0" smtClean="0"/>
              <a:t>16</a:t>
            </a:r>
            <a:r>
              <a:rPr lang="en-US" dirty="0" smtClean="0"/>
              <a:t>and you say, “Good-bye and have a good day; stay warm and eat well”—but then you don’t give that person any food or clothing. What good does that do? </a:t>
            </a:r>
            <a:r>
              <a:rPr lang="en-US" baseline="30000" dirty="0" smtClean="0"/>
              <a:t>17</a:t>
            </a:r>
            <a:r>
              <a:rPr lang="en-US" dirty="0" smtClean="0"/>
              <a:t>So you see, faith by itself isn’t enough. Unless it produces good deeds, it is dead and useless.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Living for Christ in Your Work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6353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Living For Christ Series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43200"/>
            <a:ext cx="426910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105" y="0"/>
            <a:ext cx="464489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048000"/>
            <a:ext cx="2590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0480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7720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381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6744"/>
          <a:stretch>
            <a:fillRect/>
          </a:stretch>
        </p:blipFill>
        <p:spPr bwMode="auto">
          <a:xfrm>
            <a:off x="1752600" y="-42091"/>
            <a:ext cx="6318397" cy="69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Two views of work</a:t>
            </a:r>
          </a:p>
          <a:p>
            <a:r>
              <a:rPr lang="en-US" dirty="0" smtClean="0"/>
              <a:t>Necessary </a:t>
            </a:r>
            <a:r>
              <a:rPr lang="en-US" u="sng" dirty="0" smtClean="0"/>
              <a:t>evil</a:t>
            </a:r>
            <a:r>
              <a:rPr lang="en-US" dirty="0" smtClean="0"/>
              <a:t> – result of the </a:t>
            </a:r>
            <a:r>
              <a:rPr lang="en-US" u="sng" dirty="0" smtClean="0"/>
              <a:t>fall/curse</a:t>
            </a:r>
          </a:p>
          <a:p>
            <a:pPr lvl="1"/>
            <a:r>
              <a:rPr lang="en-US" dirty="0" smtClean="0"/>
              <a:t>Genesis 2:15 The LORD God placed the man in the Garden of Eden to tend and watch over it. </a:t>
            </a:r>
          </a:p>
          <a:p>
            <a:r>
              <a:rPr lang="en-US" dirty="0" smtClean="0"/>
              <a:t>A </a:t>
            </a:r>
            <a:r>
              <a:rPr lang="en-US" u="sng" dirty="0" smtClean="0"/>
              <a:t>calling</a:t>
            </a:r>
            <a:r>
              <a:rPr lang="en-US" dirty="0" smtClean="0"/>
              <a:t> of God blending spiritual/natural – opportunity to be a </a:t>
            </a:r>
            <a:r>
              <a:rPr lang="en-US" u="sng" dirty="0" smtClean="0"/>
              <a:t>witness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Why Work? - Motivations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Because I </a:t>
            </a:r>
            <a:r>
              <a:rPr lang="en-US" u="sng" dirty="0" smtClean="0"/>
              <a:t>have</a:t>
            </a:r>
            <a:r>
              <a:rPr lang="en-US" dirty="0" smtClean="0"/>
              <a:t> to </a:t>
            </a:r>
            <a:br>
              <a:rPr lang="en-US" dirty="0" smtClean="0"/>
            </a:br>
            <a:r>
              <a:rPr lang="en-US" dirty="0" smtClean="0"/>
              <a:t>2 Thessalonians 3:10</a:t>
            </a:r>
            <a:r>
              <a:rPr lang="en-US" b="1" dirty="0" smtClean="0"/>
              <a:t> </a:t>
            </a:r>
            <a:r>
              <a:rPr lang="en-US" dirty="0" smtClean="0"/>
              <a:t>Even while we were with you, we gave you this command: “Those unwilling to work will not get to eat.”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Because I want to meet my </a:t>
            </a:r>
            <a:r>
              <a:rPr lang="en-US" u="sng" dirty="0" smtClean="0"/>
              <a:t>needs</a:t>
            </a:r>
            <a:r>
              <a:rPr lang="en-US" dirty="0" smtClean="0"/>
              <a:t> and the needs of my </a:t>
            </a:r>
            <a:r>
              <a:rPr lang="en-US" u="sng" dirty="0" smtClean="0"/>
              <a:t>family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1 Timothy 5:8</a:t>
            </a:r>
            <a:r>
              <a:rPr lang="en-US" b="1" dirty="0" smtClean="0"/>
              <a:t> </a:t>
            </a:r>
            <a:r>
              <a:rPr lang="en-US" baseline="30000" dirty="0" smtClean="0"/>
              <a:t>8</a:t>
            </a:r>
            <a:r>
              <a:rPr lang="en-US" dirty="0" smtClean="0"/>
              <a:t>But those who won’t care for their relatives, especially those in their own household, have denied the true faith. Such people are worse than unbelievers.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6946</TotalTime>
  <Words>469</Words>
  <Application>Microsoft Office PowerPoint</Application>
  <PresentationFormat>On-screen Show (4:3)</PresentationFormat>
  <Paragraphs>52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Living for Christ in Your Work</vt:lpstr>
      <vt:lpstr>Slide 4</vt:lpstr>
      <vt:lpstr>Slide 5</vt:lpstr>
      <vt:lpstr>Slide 6</vt:lpstr>
      <vt:lpstr>Slide 7</vt:lpstr>
      <vt:lpstr>I. Why Work? - Motivations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II. Who’s the Boss?  </vt:lpstr>
      <vt:lpstr>III. Work/Witness</vt:lpstr>
      <vt:lpstr>Slide 18</vt:lpstr>
      <vt:lpstr>Slide 19</vt:lpstr>
      <vt:lpstr>Slide 20</vt:lpstr>
      <vt:lpstr>IV. I need a Job  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Langworthy</dc:creator>
  <cp:lastModifiedBy>Roger Langworthy</cp:lastModifiedBy>
  <cp:revision>117</cp:revision>
  <dcterms:created xsi:type="dcterms:W3CDTF">2010-04-18T00:31:04Z</dcterms:created>
  <dcterms:modified xsi:type="dcterms:W3CDTF">2011-04-03T11:52:30Z</dcterms:modified>
</cp:coreProperties>
</file>