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93" r:id="rId5"/>
    <p:sldId id="294" r:id="rId6"/>
    <p:sldId id="284" r:id="rId7"/>
    <p:sldId id="300" r:id="rId8"/>
    <p:sldId id="299" r:id="rId9"/>
    <p:sldId id="301" r:id="rId10"/>
    <p:sldId id="279" r:id="rId11"/>
    <p:sldId id="304" r:id="rId12"/>
    <p:sldId id="302" r:id="rId13"/>
    <p:sldId id="277" r:id="rId14"/>
    <p:sldId id="303" r:id="rId15"/>
    <p:sldId id="259" r:id="rId16"/>
    <p:sldId id="305" r:id="rId17"/>
    <p:sldId id="278" r:id="rId18"/>
    <p:sldId id="306" r:id="rId19"/>
    <p:sldId id="260" r:id="rId20"/>
    <p:sldId id="280" r:id="rId21"/>
    <p:sldId id="281"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576" autoAdjust="0"/>
  </p:normalViewPr>
  <p:slideViewPr>
    <p:cSldViewPr>
      <p:cViewPr varScale="1">
        <p:scale>
          <a:sx n="73" d="100"/>
          <a:sy n="73" d="100"/>
        </p:scale>
        <p:origin x="-1080" y="-102"/>
      </p:cViewPr>
      <p:guideLst>
        <p:guide orient="horz" pos="2160"/>
        <p:guide pos="2880"/>
      </p:guideLst>
    </p:cSldViewPr>
  </p:slideViewPr>
  <p:outlineViewPr>
    <p:cViewPr>
      <p:scale>
        <a:sx n="33" d="100"/>
        <a:sy n="33" d="100"/>
      </p:scale>
      <p:origin x="48" y="1026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800000">
                  <a:shade val="30000"/>
                  <a:satMod val="115000"/>
                  <a:alpha val="0"/>
                </a:srgbClr>
              </a:gs>
              <a:gs pos="50000">
                <a:srgbClr val="800000">
                  <a:shade val="67500"/>
                  <a:satMod val="115000"/>
                </a:srgbClr>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3/19/2011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3/19/2011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3/19/2011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3/19/2011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3/19/2011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3/19/2011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3/19/2011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3/19/2011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Mission and Purpose of Praise Fellowship Church</a:t>
            </a:r>
          </a:p>
          <a:p>
            <a:r>
              <a:rPr lang="en-US" dirty="0" smtClean="0"/>
              <a:t>Loving God and People too and making Followers of Jesus</a:t>
            </a:r>
          </a:p>
          <a:p>
            <a:pPr lvl="1"/>
            <a:r>
              <a:rPr lang="en-US" dirty="0" smtClean="0"/>
              <a:t>Ready and able to express God’s love to people</a:t>
            </a:r>
          </a:p>
          <a:p>
            <a:pPr lvl="1"/>
            <a:r>
              <a:rPr lang="en-US" dirty="0" smtClean="0"/>
              <a:t>Ready and able to be used by God to teach others to observe all that Jesus has taught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u="sng" dirty="0" smtClean="0"/>
              <a:t>Die</a:t>
            </a:r>
            <a:r>
              <a:rPr lang="en-US" dirty="0" smtClean="0"/>
              <a:t> – Romans 6:6-7</a:t>
            </a:r>
          </a:p>
          <a:p>
            <a:pPr lvl="1"/>
            <a:r>
              <a:rPr lang="en-US" u="sng" dirty="0" smtClean="0"/>
              <a:t>Sinful</a:t>
            </a:r>
            <a:r>
              <a:rPr lang="en-US" dirty="0" smtClean="0"/>
              <a:t> self crucified with Christ</a:t>
            </a:r>
          </a:p>
          <a:p>
            <a:pPr lvl="1"/>
            <a:r>
              <a:rPr lang="en-US" dirty="0" smtClean="0"/>
              <a:t>Sin lost its </a:t>
            </a:r>
            <a:r>
              <a:rPr lang="en-US" u="sng" dirty="0" smtClean="0"/>
              <a:t>power</a:t>
            </a:r>
            <a:r>
              <a:rPr lang="en-US" dirty="0" smtClean="0"/>
              <a:t> in our life</a:t>
            </a:r>
          </a:p>
          <a:p>
            <a:pPr lvl="1"/>
            <a:r>
              <a:rPr lang="en-US" dirty="0" smtClean="0"/>
              <a:t>No longer </a:t>
            </a:r>
            <a:r>
              <a:rPr lang="en-US" u="sng" dirty="0" smtClean="0"/>
              <a:t>slaves</a:t>
            </a:r>
            <a:r>
              <a:rPr lang="en-US" dirty="0" smtClean="0"/>
              <a:t> to sin</a:t>
            </a:r>
          </a:p>
          <a:p>
            <a:pPr lvl="1"/>
            <a:r>
              <a:rPr lang="en-US" dirty="0" smtClean="0"/>
              <a:t>Galatians 5:24 (NASB) Now those who belong to Christ Jesus have crucified the flesh with its passions and desires</a:t>
            </a:r>
            <a:r>
              <a:rPr lang="en-US" dirty="0" smtClean="0"/>
              <a:t>.</a:t>
            </a:r>
            <a:endParaRPr lang="en-US"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u="sng" dirty="0" smtClean="0"/>
              <a:t>Just say no</a:t>
            </a:r>
            <a:r>
              <a:rPr lang="en-US" dirty="0" smtClean="0"/>
              <a:t> – Romans 6:12-14</a:t>
            </a:r>
          </a:p>
          <a:p>
            <a:pPr lvl="1"/>
            <a:r>
              <a:rPr lang="en-US" dirty="0" smtClean="0"/>
              <a:t>Do not let sin </a:t>
            </a:r>
            <a:r>
              <a:rPr lang="en-US" u="sng" dirty="0" smtClean="0"/>
              <a:t>control</a:t>
            </a:r>
            <a:r>
              <a:rPr lang="en-US" dirty="0" smtClean="0"/>
              <a:t> the way you live</a:t>
            </a:r>
          </a:p>
          <a:p>
            <a:pPr lvl="1"/>
            <a:r>
              <a:rPr lang="en-US" dirty="0" smtClean="0"/>
              <a:t>Free from slavery to </a:t>
            </a:r>
            <a:r>
              <a:rPr lang="en-US" u="sng" dirty="0" smtClean="0"/>
              <a:t>sin</a:t>
            </a:r>
          </a:p>
          <a:p>
            <a:pPr lvl="1"/>
            <a:r>
              <a:rPr lang="en-US" dirty="0" smtClean="0"/>
              <a:t>Slaves to whomever you </a:t>
            </a:r>
            <a:r>
              <a:rPr lang="en-US" u="sng" dirty="0" smtClean="0"/>
              <a:t>choose</a:t>
            </a:r>
            <a:r>
              <a:rPr lang="en-US" dirty="0" smtClean="0"/>
              <a:t> to obey</a:t>
            </a:r>
          </a:p>
          <a:p>
            <a:pPr lvl="1"/>
            <a:r>
              <a:rPr lang="en-US" dirty="0" smtClean="0"/>
              <a:t>Slavery – </a:t>
            </a:r>
            <a:r>
              <a:rPr lang="en-US" u="sng" dirty="0" smtClean="0"/>
              <a:t>addiction</a:t>
            </a:r>
          </a:p>
          <a:p>
            <a:pPr lvl="1"/>
            <a:r>
              <a:rPr lang="en-US" dirty="0" smtClean="0"/>
              <a:t>V.19 – slavery – weakness of </a:t>
            </a:r>
            <a:r>
              <a:rPr lang="en-US" u="sng" dirty="0" smtClean="0"/>
              <a:t>human</a:t>
            </a:r>
            <a:r>
              <a:rPr lang="en-US" dirty="0" smtClean="0"/>
              <a:t> nature</a:t>
            </a:r>
          </a:p>
          <a:p>
            <a:pPr lvl="1"/>
            <a:r>
              <a:rPr lang="en-US" dirty="0" smtClean="0"/>
              <a:t>Romans 7:21-8:2 – the war within</a:t>
            </a:r>
          </a:p>
          <a:p>
            <a:pPr lvl="2"/>
            <a:r>
              <a:rPr lang="en-US" dirty="0" smtClean="0"/>
              <a:t>The answer is in </a:t>
            </a:r>
            <a:r>
              <a:rPr lang="en-US" u="sng" dirty="0" smtClean="0"/>
              <a:t>Jesus</a:t>
            </a:r>
          </a:p>
          <a:p>
            <a:pPr lvl="2"/>
            <a:r>
              <a:rPr lang="en-US" dirty="0" smtClean="0"/>
              <a:t>The Spirit has freed you from the </a:t>
            </a:r>
            <a:r>
              <a:rPr lang="en-US" u="sng" dirty="0" smtClean="0"/>
              <a:t>power</a:t>
            </a:r>
            <a:r>
              <a:rPr lang="en-US" dirty="0" smtClean="0"/>
              <a:t> of sin</a:t>
            </a:r>
          </a:p>
          <a:p>
            <a:pPr lvl="2"/>
            <a:r>
              <a:rPr lang="en-US" dirty="0" smtClean="0"/>
              <a:t>The power to say </a:t>
            </a:r>
            <a:r>
              <a:rPr lang="en-US" u="sng" dirty="0" smtClean="0"/>
              <a:t>no</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u="sng" dirty="0" smtClean="0"/>
              <a:t>Run away</a:t>
            </a:r>
            <a:r>
              <a:rPr lang="en-US" dirty="0" smtClean="0"/>
              <a:t> – 2 Timothy 2:22</a:t>
            </a:r>
          </a:p>
          <a:p>
            <a:pPr lvl="1"/>
            <a:r>
              <a:rPr lang="en-US" dirty="0" smtClean="0"/>
              <a:t>Run from </a:t>
            </a:r>
            <a:r>
              <a:rPr lang="en-US" u="sng" dirty="0" smtClean="0"/>
              <a:t>lust</a:t>
            </a:r>
            <a:r>
              <a:rPr lang="en-US" dirty="0" smtClean="0"/>
              <a:t> stimulation</a:t>
            </a:r>
          </a:p>
          <a:p>
            <a:pPr lvl="1"/>
            <a:r>
              <a:rPr lang="en-US" dirty="0" smtClean="0"/>
              <a:t>1 Corinthians 6:18 Run from sexual sin! No other sin so clearly affects the body as this one does. For sexual immorality is a sin against your own body.</a:t>
            </a:r>
          </a:p>
          <a:p>
            <a:pPr lvl="1"/>
            <a:r>
              <a:rPr lang="en-US" dirty="0" smtClean="0"/>
              <a:t>Romans </a:t>
            </a:r>
            <a:r>
              <a:rPr lang="en-US" dirty="0" smtClean="0"/>
              <a:t>13:14</a:t>
            </a:r>
            <a:r>
              <a:rPr lang="en-US" b="1" dirty="0" smtClean="0"/>
              <a:t> </a:t>
            </a:r>
            <a:r>
              <a:rPr lang="en-US" dirty="0" smtClean="0"/>
              <a:t>But put on the Lord Jesus Christ, and make no provision for the flesh in regard to </a:t>
            </a:r>
            <a:r>
              <a:rPr lang="en-US" i="1" dirty="0" smtClean="0"/>
              <a:t>its</a:t>
            </a:r>
            <a:r>
              <a:rPr lang="en-US" dirty="0" smtClean="0"/>
              <a:t> lusts.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Join a </a:t>
            </a:r>
            <a:r>
              <a:rPr lang="en-US" u="sng" dirty="0" smtClean="0"/>
              <a:t>chastity</a:t>
            </a:r>
            <a:r>
              <a:rPr lang="en-US" dirty="0" smtClean="0"/>
              <a:t> club – 2 Timothy 2:22</a:t>
            </a:r>
          </a:p>
          <a:p>
            <a:pPr lvl="1"/>
            <a:r>
              <a:rPr lang="en-US" dirty="0" smtClean="0"/>
              <a:t>Enjoy companionship of the pure hearts club</a:t>
            </a:r>
          </a:p>
          <a:p>
            <a:pPr lvl="1"/>
            <a:r>
              <a:rPr lang="en-US" u="sng" dirty="0" smtClean="0"/>
              <a:t>Positive</a:t>
            </a:r>
            <a:r>
              <a:rPr lang="en-US" dirty="0" smtClean="0"/>
              <a:t> peer pressure</a:t>
            </a:r>
          </a:p>
          <a:p>
            <a:pPr lvl="1"/>
            <a:r>
              <a:rPr lang="en-US" u="sng" dirty="0" smtClean="0"/>
              <a:t>Accountability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Purified through </a:t>
            </a:r>
            <a:r>
              <a:rPr lang="en-US" u="sng" dirty="0" smtClean="0"/>
              <a:t>obedience</a:t>
            </a:r>
            <a:r>
              <a:rPr lang="en-US" dirty="0" smtClean="0"/>
              <a:t> – </a:t>
            </a:r>
          </a:p>
          <a:p>
            <a:pPr lvl="1"/>
            <a:r>
              <a:rPr lang="en-US" dirty="0" smtClean="0"/>
              <a:t>1 Peter 1:22 (NASB) </a:t>
            </a:r>
            <a:r>
              <a:rPr lang="en-US" baseline="30000" dirty="0" smtClean="0"/>
              <a:t>22</a:t>
            </a:r>
            <a:r>
              <a:rPr lang="en-US" dirty="0" smtClean="0"/>
              <a:t>Since you have in obedience to the truth purified your souls for a sincere love of the brethren, fervently love one another from the heart,</a:t>
            </a:r>
          </a:p>
          <a:p>
            <a:pPr lvl="1"/>
            <a:r>
              <a:rPr lang="en-US" dirty="0" smtClean="0"/>
              <a:t>Romans 6:17 - 18 (NLT)</a:t>
            </a:r>
            <a:r>
              <a:rPr lang="en-US" b="1" dirty="0" smtClean="0"/>
              <a:t> </a:t>
            </a:r>
            <a:r>
              <a:rPr lang="en-US" baseline="30000" dirty="0" smtClean="0"/>
              <a:t>17</a:t>
            </a:r>
            <a:r>
              <a:rPr lang="en-US" dirty="0" smtClean="0"/>
              <a:t>Thank God! Once you were slaves of sin, but now you wholeheartedly obey this teaching we have given you.  </a:t>
            </a:r>
            <a:r>
              <a:rPr lang="en-US" baseline="30000" dirty="0" smtClean="0"/>
              <a:t>18</a:t>
            </a:r>
            <a:r>
              <a:rPr lang="en-US" dirty="0" smtClean="0"/>
              <a:t>Now you are free from your slavery to sin, and you have become slaves to righteous living.</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Completely God’s </a:t>
            </a:r>
            <a:endParaRPr lang="en-US" dirty="0"/>
          </a:p>
        </p:txBody>
      </p:sp>
      <p:sp>
        <p:nvSpPr>
          <p:cNvPr id="3" name="Content Placeholder 2"/>
          <p:cNvSpPr>
            <a:spLocks noGrp="1"/>
          </p:cNvSpPr>
          <p:nvPr>
            <p:ph idx="1"/>
          </p:nvPr>
        </p:nvSpPr>
        <p:spPr/>
        <p:txBody>
          <a:bodyPr>
            <a:normAutofit/>
          </a:bodyPr>
          <a:lstStyle/>
          <a:p>
            <a:r>
              <a:rPr lang="en-US" dirty="0" smtClean="0"/>
              <a:t>Romans 6:13</a:t>
            </a:r>
          </a:p>
          <a:p>
            <a:pPr lvl="1"/>
            <a:r>
              <a:rPr lang="en-US" dirty="0" smtClean="0"/>
              <a:t>Give yourself </a:t>
            </a:r>
            <a:r>
              <a:rPr lang="en-US" u="sng" dirty="0" smtClean="0"/>
              <a:t>completely</a:t>
            </a:r>
            <a:r>
              <a:rPr lang="en-US" dirty="0" smtClean="0"/>
              <a:t> to God</a:t>
            </a:r>
          </a:p>
          <a:p>
            <a:pPr lvl="1"/>
            <a:r>
              <a:rPr lang="en-US" dirty="0" smtClean="0"/>
              <a:t>Use your whole body as an </a:t>
            </a:r>
            <a:r>
              <a:rPr lang="en-US" u="sng" dirty="0" smtClean="0"/>
              <a:t>instrument</a:t>
            </a:r>
            <a:r>
              <a:rPr lang="en-US" dirty="0" smtClean="0"/>
              <a:t> to do what is right</a:t>
            </a:r>
          </a:p>
          <a:p>
            <a:pPr lvl="1"/>
            <a:r>
              <a:rPr lang="en-US" dirty="0" smtClean="0"/>
              <a:t>For the </a:t>
            </a:r>
            <a:r>
              <a:rPr lang="en-US" u="sng" dirty="0" smtClean="0"/>
              <a:t>glory</a:t>
            </a:r>
            <a:r>
              <a:rPr lang="en-US" dirty="0" smtClean="0"/>
              <a:t> of God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1 Corinthians 6:19 - 20</a:t>
            </a:r>
            <a:r>
              <a:rPr lang="en-US" b="1" dirty="0" smtClean="0"/>
              <a:t> </a:t>
            </a:r>
            <a:r>
              <a:rPr lang="en-US" baseline="30000" dirty="0" smtClean="0"/>
              <a:t>19</a:t>
            </a:r>
            <a:r>
              <a:rPr lang="en-US" dirty="0" smtClean="0"/>
              <a:t>Don’t you realize that your body is the temple of the Holy Spirit, who lives in you and was given to you by God? You do not belong to yourself,  </a:t>
            </a:r>
            <a:r>
              <a:rPr lang="en-US" baseline="30000" dirty="0" smtClean="0"/>
              <a:t>20</a:t>
            </a:r>
            <a:r>
              <a:rPr lang="en-US" dirty="0" smtClean="0"/>
              <a:t>for God bought you with a high price. So you must honor God with your body.</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2 Timothy 2:21 Therefore, if anyone cleanses himself from these </a:t>
            </a:r>
            <a:r>
              <a:rPr lang="en-US" i="1" dirty="0" smtClean="0"/>
              <a:t>things</a:t>
            </a:r>
            <a:r>
              <a:rPr lang="en-US" dirty="0" smtClean="0"/>
              <a:t>, he will be a vessel for honor, sanctified, useful to the Master, prepared for every good work.</a:t>
            </a:r>
          </a:p>
          <a:p>
            <a:r>
              <a:rPr lang="en-US" dirty="0" smtClean="0"/>
              <a:t>2 Corinthians 5:14 - 15 </a:t>
            </a:r>
            <a:r>
              <a:rPr lang="en-US" b="1" dirty="0" smtClean="0"/>
              <a:t> </a:t>
            </a:r>
            <a:r>
              <a:rPr lang="en-US" baseline="30000" dirty="0" smtClean="0"/>
              <a:t>14</a:t>
            </a:r>
            <a:r>
              <a:rPr lang="en-US" dirty="0" smtClean="0"/>
              <a:t>Either way, Christ’s love controls us. Since we believe that Christ died for all, we also believe that we have all died to our old life.  </a:t>
            </a:r>
            <a:r>
              <a:rPr lang="en-US" baseline="30000" dirty="0" smtClean="0"/>
              <a:t>15</a:t>
            </a:r>
            <a:r>
              <a:rPr lang="en-US" dirty="0" smtClean="0"/>
              <a:t>He died for everyone so that those who receive his new life will no longer live for themselves. Instead, they will live for Christ, who died and was raised for them.</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Useful Vessels for Honor</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Living For Christ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Useful </a:t>
            </a:r>
            <a:endParaRPr lang="en-US" dirty="0"/>
          </a:p>
        </p:txBody>
      </p:sp>
      <p:sp>
        <p:nvSpPr>
          <p:cNvPr id="3" name="Content Placeholder 2"/>
          <p:cNvSpPr>
            <a:spLocks noGrp="1"/>
          </p:cNvSpPr>
          <p:nvPr>
            <p:ph idx="1"/>
          </p:nvPr>
        </p:nvSpPr>
        <p:spPr/>
        <p:txBody>
          <a:bodyPr>
            <a:normAutofit/>
          </a:bodyPr>
          <a:lstStyle/>
          <a:p>
            <a:r>
              <a:rPr lang="en-US" dirty="0" smtClean="0"/>
              <a:t>2 Timothy 2:20-21</a:t>
            </a:r>
          </a:p>
          <a:p>
            <a:pPr lvl="1"/>
            <a:r>
              <a:rPr lang="en-US" dirty="0" smtClean="0"/>
              <a:t>Utensils for </a:t>
            </a:r>
            <a:r>
              <a:rPr lang="en-US" u="sng" dirty="0" smtClean="0"/>
              <a:t>special</a:t>
            </a:r>
            <a:r>
              <a:rPr lang="en-US" dirty="0" smtClean="0"/>
              <a:t> use</a:t>
            </a:r>
          </a:p>
          <a:p>
            <a:pPr lvl="1"/>
            <a:r>
              <a:rPr lang="en-US" dirty="0" smtClean="0"/>
              <a:t>Utensils for </a:t>
            </a:r>
            <a:r>
              <a:rPr lang="en-US" u="sng" dirty="0" smtClean="0"/>
              <a:t>everyday</a:t>
            </a:r>
            <a:r>
              <a:rPr lang="en-US" dirty="0" smtClean="0"/>
              <a:t> use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marL="342900" lvl="1" indent="-342900">
              <a:buBlip>
                <a:blip r:embed="rId2"/>
              </a:buBlip>
            </a:pPr>
            <a:r>
              <a:rPr lang="en-US" dirty="0" smtClean="0"/>
              <a:t>2 Timothy 2:20 (TMSG)</a:t>
            </a:r>
            <a:r>
              <a:rPr lang="en-US" b="1" dirty="0" smtClean="0"/>
              <a:t> </a:t>
            </a:r>
            <a:r>
              <a:rPr lang="en-US" dirty="0" smtClean="0"/>
              <a:t>In a well-furnished kitchen there are not only crystal goblets and silver platters, but waste cans and compost buckets—some containers used to serve fine meals, others to take out the garbage.</a:t>
            </a:r>
          </a:p>
        </p:txBody>
      </p:sp>
      <p:pic>
        <p:nvPicPr>
          <p:cNvPr id="1026" name="Picture 2"/>
          <p:cNvPicPr>
            <a:picLocks noChangeAspect="1" noChangeArrowheads="1"/>
          </p:cNvPicPr>
          <p:nvPr/>
        </p:nvPicPr>
        <p:blipFill>
          <a:blip r:embed="rId3" cstate="print"/>
          <a:srcRect/>
          <a:stretch>
            <a:fillRect/>
          </a:stretch>
        </p:blipFill>
        <p:spPr bwMode="auto">
          <a:xfrm>
            <a:off x="6324600" y="2743200"/>
            <a:ext cx="2590799" cy="401510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1000" y="2819400"/>
            <a:ext cx="5314950" cy="385713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Keep yourself </a:t>
            </a:r>
            <a:r>
              <a:rPr lang="en-US" u="sng" dirty="0" smtClean="0"/>
              <a:t>pure</a:t>
            </a:r>
          </a:p>
          <a:p>
            <a:pPr lvl="2"/>
            <a:r>
              <a:rPr lang="en-US" dirty="0" smtClean="0"/>
              <a:t>Special utensil</a:t>
            </a:r>
          </a:p>
          <a:p>
            <a:pPr lvl="2"/>
            <a:r>
              <a:rPr lang="en-US" u="sng" dirty="0" smtClean="0"/>
              <a:t>Honorable</a:t>
            </a:r>
            <a:r>
              <a:rPr lang="en-US" dirty="0" smtClean="0"/>
              <a:t> use</a:t>
            </a:r>
          </a:p>
          <a:p>
            <a:pPr lvl="1"/>
            <a:r>
              <a:rPr lang="en-US" u="sng" dirty="0" smtClean="0"/>
              <a:t>Ready</a:t>
            </a:r>
            <a:r>
              <a:rPr lang="en-US" dirty="0" smtClean="0"/>
              <a:t> for the master to use for every good work</a:t>
            </a:r>
          </a:p>
          <a:p>
            <a:r>
              <a:rPr lang="en-US" u="sng" dirty="0" smtClean="0"/>
              <a:t>Purity</a:t>
            </a:r>
            <a:r>
              <a:rPr lang="en-US" dirty="0" smtClean="0"/>
              <a:t> and Dealing with Addictions</a:t>
            </a:r>
          </a:p>
          <a:p>
            <a:pPr lvl="1"/>
            <a:r>
              <a:rPr lang="en-US" dirty="0" smtClean="0"/>
              <a:t>Addictions – substance and behavior</a:t>
            </a:r>
          </a:p>
          <a:p>
            <a:pPr lvl="1"/>
            <a:r>
              <a:rPr lang="en-US" dirty="0" smtClean="0"/>
              <a:t>Physical and psychological </a:t>
            </a:r>
            <a:r>
              <a:rPr lang="en-US" u="sng" dirty="0" smtClean="0"/>
              <a:t>dependence</a:t>
            </a:r>
            <a:r>
              <a:rPr lang="en-US" dirty="0" smtClean="0"/>
              <a:t> despite the negative consequences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Tempted  </a:t>
            </a:r>
            <a:endParaRPr lang="en-US" dirty="0"/>
          </a:p>
        </p:txBody>
      </p:sp>
      <p:sp>
        <p:nvSpPr>
          <p:cNvPr id="3" name="Content Placeholder 2"/>
          <p:cNvSpPr>
            <a:spLocks noGrp="1"/>
          </p:cNvSpPr>
          <p:nvPr>
            <p:ph idx="1"/>
          </p:nvPr>
        </p:nvSpPr>
        <p:spPr/>
        <p:txBody>
          <a:bodyPr>
            <a:normAutofit/>
          </a:bodyPr>
          <a:lstStyle/>
          <a:p>
            <a:r>
              <a:rPr lang="en-US" dirty="0" smtClean="0"/>
              <a:t>James 1:12-15</a:t>
            </a:r>
          </a:p>
          <a:p>
            <a:pPr lvl="1"/>
            <a:r>
              <a:rPr lang="en-US" dirty="0" smtClean="0"/>
              <a:t>Temptation comes from our own </a:t>
            </a:r>
            <a:r>
              <a:rPr lang="en-US" u="sng" dirty="0" smtClean="0"/>
              <a:t>desires</a:t>
            </a:r>
          </a:p>
          <a:p>
            <a:pPr lvl="1"/>
            <a:r>
              <a:rPr lang="en-US" u="sng" dirty="0" smtClean="0"/>
              <a:t>Enticed</a:t>
            </a:r>
            <a:r>
              <a:rPr lang="en-US" dirty="0" smtClean="0"/>
              <a:t> and dragged away</a:t>
            </a:r>
          </a:p>
          <a:p>
            <a:pPr lvl="1"/>
            <a:r>
              <a:rPr lang="en-US" dirty="0" smtClean="0"/>
              <a:t>Desires give </a:t>
            </a:r>
            <a:r>
              <a:rPr lang="en-US" u="sng" dirty="0" smtClean="0"/>
              <a:t>birth</a:t>
            </a:r>
            <a:r>
              <a:rPr lang="en-US" dirty="0" smtClean="0"/>
              <a:t> to sinful actions</a:t>
            </a:r>
          </a:p>
          <a:p>
            <a:pPr lvl="1"/>
            <a:r>
              <a:rPr lang="en-US" dirty="0" smtClean="0"/>
              <a:t>Sin gives birth to </a:t>
            </a:r>
            <a:r>
              <a:rPr lang="en-US" u="sng" dirty="0" smtClean="0"/>
              <a:t>death</a:t>
            </a:r>
          </a:p>
          <a:p>
            <a:endParaRPr lang="en-US"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172200"/>
          </a:xfrm>
        </p:spPr>
        <p:txBody>
          <a:bodyPr>
            <a:noAutofit/>
          </a:bodyPr>
          <a:lstStyle/>
          <a:p>
            <a:pPr lvl="1"/>
            <a:r>
              <a:rPr lang="en-US" dirty="0" smtClean="0"/>
              <a:t>1:15 (NASB)</a:t>
            </a:r>
            <a:r>
              <a:rPr lang="en-US" b="1" dirty="0" smtClean="0"/>
              <a:t> </a:t>
            </a:r>
            <a:r>
              <a:rPr lang="en-US" dirty="0" smtClean="0"/>
              <a:t>Then when lust has conceived, it gives birth to sin; and when sin is accomplished, it brings forth death.</a:t>
            </a:r>
          </a:p>
          <a:p>
            <a:pPr lvl="1"/>
            <a:r>
              <a:rPr lang="en-US" u="sng" dirty="0" smtClean="0"/>
              <a:t>Lust </a:t>
            </a:r>
            <a:r>
              <a:rPr lang="en-US" dirty="0" smtClean="0"/>
              <a:t>- a </a:t>
            </a:r>
            <a:r>
              <a:rPr lang="en-US" i="1" dirty="0" smtClean="0"/>
              <a:t>longing</a:t>
            </a:r>
            <a:r>
              <a:rPr lang="en-US" dirty="0" smtClean="0"/>
              <a:t> especially for what is forbidden, a passionate or overmastering desire or craving</a:t>
            </a:r>
          </a:p>
          <a:p>
            <a:pPr lvl="1"/>
            <a:r>
              <a:rPr lang="en-US" dirty="0" smtClean="0"/>
              <a:t>lust – conception – sin – </a:t>
            </a:r>
            <a:r>
              <a:rPr lang="en-US" u="sng" dirty="0" smtClean="0"/>
              <a:t>death</a:t>
            </a:r>
            <a:r>
              <a:rPr lang="en-US" dirty="0" smtClean="0"/>
              <a:t> (wages of sin)</a:t>
            </a:r>
            <a:endParaRPr lang="en-US" u="sng" dirty="0" smtClean="0"/>
          </a:p>
          <a:p>
            <a:pPr marL="342900" lvl="1" indent="-342900">
              <a:buBlip>
                <a:blip r:embed="rId2"/>
              </a:buBlip>
            </a:pPr>
            <a:r>
              <a:rPr lang="en-US" dirty="0" smtClean="0"/>
              <a:t>To </a:t>
            </a:r>
            <a:r>
              <a:rPr lang="en-US" dirty="0" smtClean="0"/>
              <a:t>prevent conception and birth - </a:t>
            </a:r>
            <a:r>
              <a:rPr lang="en-US" u="sng" dirty="0" smtClean="0"/>
              <a:t>Abstain</a:t>
            </a:r>
            <a:endParaRPr lang="en-US" u="sng"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1 Corinthians 10:13</a:t>
            </a:r>
            <a:r>
              <a:rPr lang="en-US" b="1" dirty="0" smtClean="0"/>
              <a:t> </a:t>
            </a:r>
            <a:r>
              <a:rPr lang="en-US" dirty="0" smtClean="0"/>
              <a:t>The temptations in your life are no different from what others experience. And God is faithful. He will not allow the temptation to be more than you can stand. When you are tempted, he will show you a way out so that you can endure. (show you a way to abstain)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3048000" cy="6172200"/>
          </a:xfrm>
        </p:spPr>
        <p:txBody>
          <a:bodyPr/>
          <a:lstStyle/>
          <a:p>
            <a:r>
              <a:rPr lang="en-US" dirty="0" smtClean="0"/>
              <a:t>Methods to </a:t>
            </a:r>
            <a:r>
              <a:rPr lang="en-US" dirty="0" smtClean="0"/>
              <a:t>abstain</a:t>
            </a:r>
            <a:endParaRPr lang="en-US" dirty="0" smtClean="0"/>
          </a:p>
        </p:txBody>
      </p:sp>
      <p:pic>
        <p:nvPicPr>
          <p:cNvPr id="4" name="Picture 3"/>
          <p:cNvPicPr>
            <a:picLocks noChangeAspect="1" noChangeArrowheads="1"/>
          </p:cNvPicPr>
          <p:nvPr/>
        </p:nvPicPr>
        <p:blipFill>
          <a:blip r:embed="rId2" cstate="print"/>
          <a:srcRect l="26744"/>
          <a:stretch>
            <a:fillRect/>
          </a:stretch>
        </p:blipFill>
        <p:spPr bwMode="auto">
          <a:xfrm>
            <a:off x="3505200" y="457200"/>
            <a:ext cx="5638800" cy="61579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6698</TotalTime>
  <Words>544</Words>
  <Application>Microsoft Office PowerPoint</Application>
  <PresentationFormat>On-screen Show (4:3)</PresentationFormat>
  <Paragraphs>65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Useful Vessels for Honor</vt:lpstr>
      <vt:lpstr>I. Useful </vt:lpstr>
      <vt:lpstr>Slide 4</vt:lpstr>
      <vt:lpstr>Slide 5</vt:lpstr>
      <vt:lpstr>II. Tempted  </vt:lpstr>
      <vt:lpstr>Slide 7</vt:lpstr>
      <vt:lpstr>Slide 8</vt:lpstr>
      <vt:lpstr>Slide 9</vt:lpstr>
      <vt:lpstr>Slide 10</vt:lpstr>
      <vt:lpstr>Slide 11</vt:lpstr>
      <vt:lpstr>Slide 12</vt:lpstr>
      <vt:lpstr>Slide 13</vt:lpstr>
      <vt:lpstr>Slide 14</vt:lpstr>
      <vt:lpstr>III. Completely God’s </vt:lpstr>
      <vt:lpstr>Slide 16</vt:lpstr>
      <vt:lpstr>Slide 17</vt:lpstr>
      <vt:lpstr>Slide 18</vt:lpstr>
      <vt:lpstr>IV. </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134</cp:revision>
  <dcterms:created xsi:type="dcterms:W3CDTF">2010-04-18T00:31:04Z</dcterms:created>
  <dcterms:modified xsi:type="dcterms:W3CDTF">2011-03-19T21:09:45Z</dcterms:modified>
</cp:coreProperties>
</file>