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5" r:id="rId3"/>
    <p:sldId id="306" r:id="rId4"/>
    <p:sldId id="256" r:id="rId5"/>
    <p:sldId id="257" r:id="rId6"/>
    <p:sldId id="294" r:id="rId7"/>
    <p:sldId id="295" r:id="rId8"/>
    <p:sldId id="296" r:id="rId9"/>
    <p:sldId id="284" r:id="rId10"/>
    <p:sldId id="269" r:id="rId11"/>
    <p:sldId id="299" r:id="rId12"/>
    <p:sldId id="300" r:id="rId13"/>
    <p:sldId id="259" r:id="rId14"/>
    <p:sldId id="302" r:id="rId15"/>
    <p:sldId id="303" r:id="rId16"/>
    <p:sldId id="301" r:id="rId17"/>
    <p:sldId id="277" r:id="rId18"/>
    <p:sldId id="304" r:id="rId19"/>
    <p:sldId id="278" r:id="rId20"/>
    <p:sldId id="280" r:id="rId21"/>
    <p:sldId id="279" r:id="rId22"/>
    <p:sldId id="281" r:id="rId23"/>
    <p:sldId id="260" r:id="rId24"/>
    <p:sldId id="282"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800000">
                  <a:shade val="30000"/>
                  <a:satMod val="115000"/>
                  <a:alpha val="0"/>
                </a:srgbClr>
              </a:gs>
              <a:gs pos="50000">
                <a:srgbClr val="800000">
                  <a:shade val="67500"/>
                  <a:satMod val="115000"/>
                </a:srgbClr>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3/13/2011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3/13/2011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3/13/2011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3/13/2011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Malachi 3:8 “Should people cheat God? Yet you have cheated me! “But you ask, ‘What do you mean? When did we ever cheat you?’ “You have cheated me of the tithes and offerings due to me.”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Haggai 1:3 - 6</a:t>
            </a:r>
            <a:r>
              <a:rPr lang="en-US" b="1" dirty="0" smtClean="0"/>
              <a:t> </a:t>
            </a:r>
            <a:r>
              <a:rPr lang="en-US" baseline="30000" dirty="0" smtClean="0"/>
              <a:t>3</a:t>
            </a:r>
            <a:r>
              <a:rPr lang="en-US" dirty="0" smtClean="0"/>
              <a:t>Then the LORD sent this message through the prophet Haggai:  </a:t>
            </a:r>
            <a:r>
              <a:rPr lang="en-US" baseline="30000" dirty="0" smtClean="0"/>
              <a:t>4</a:t>
            </a:r>
            <a:r>
              <a:rPr lang="en-US" dirty="0" smtClean="0"/>
              <a:t>“Why are you living in luxurious houses while my house lies in ruins?  </a:t>
            </a:r>
            <a:r>
              <a:rPr lang="en-US" baseline="30000" dirty="0" smtClean="0"/>
              <a:t>5</a:t>
            </a:r>
            <a:r>
              <a:rPr lang="en-US" dirty="0" smtClean="0"/>
              <a:t>This is what the LORD of Heaven’s Armies says: Look at what’s happening to you!  </a:t>
            </a:r>
            <a:r>
              <a:rPr lang="en-US" baseline="30000" dirty="0" smtClean="0"/>
              <a:t>6</a:t>
            </a:r>
            <a:r>
              <a:rPr lang="en-US" dirty="0" smtClean="0"/>
              <a:t>You have planted much but harvest little. You eat but are not satisfied. You drink but are still thirsty. You put on clothes but cannot keep warm. Your wages disappear as though you were putting them in pockets filled with holes!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Luke 12:16-21</a:t>
            </a:r>
          </a:p>
          <a:p>
            <a:pPr lvl="1"/>
            <a:r>
              <a:rPr lang="en-US" dirty="0" smtClean="0"/>
              <a:t>A person is a </a:t>
            </a:r>
            <a:r>
              <a:rPr lang="en-US" u="sng" dirty="0" smtClean="0"/>
              <a:t>fool</a:t>
            </a:r>
            <a:r>
              <a:rPr lang="en-US" dirty="0" smtClean="0"/>
              <a:t> to store up earthly wealth but not have a </a:t>
            </a:r>
            <a:r>
              <a:rPr lang="en-US" u="sng" dirty="0" smtClean="0"/>
              <a:t>rich</a:t>
            </a:r>
            <a:r>
              <a:rPr lang="en-US" dirty="0" smtClean="0"/>
              <a:t> relationship with God</a:t>
            </a:r>
          </a:p>
          <a:p>
            <a:pPr lvl="1"/>
            <a:r>
              <a:rPr lang="en-US" dirty="0" smtClean="0"/>
              <a:t>God wants you rich!  In </a:t>
            </a:r>
            <a:r>
              <a:rPr lang="en-US" u="sng" dirty="0" smtClean="0"/>
              <a:t>relationship</a:t>
            </a:r>
            <a:r>
              <a:rPr lang="en-US" dirty="0" smtClean="0"/>
              <a:t> with him</a:t>
            </a:r>
          </a:p>
          <a:p>
            <a:r>
              <a:rPr lang="en-US" dirty="0" smtClean="0"/>
              <a:t>1 Timothy 6:17 - 18</a:t>
            </a:r>
            <a:r>
              <a:rPr lang="en-US" b="1" dirty="0" smtClean="0"/>
              <a:t> </a:t>
            </a:r>
            <a:r>
              <a:rPr lang="en-US" baseline="30000" dirty="0" smtClean="0"/>
              <a:t>17</a:t>
            </a:r>
            <a:r>
              <a:rPr lang="en-US" dirty="0" smtClean="0"/>
              <a:t>Teach those who are rich in this world not to be proud and not to trust in their money, which is so unreliable. Their trust should be in God, who richly gives us all we need for our enjoyment.  </a:t>
            </a:r>
            <a:r>
              <a:rPr lang="en-US" baseline="30000" dirty="0" smtClean="0"/>
              <a:t>18</a:t>
            </a:r>
            <a:r>
              <a:rPr lang="en-US" dirty="0" smtClean="0"/>
              <a:t>Tell them to use their money to do good. They should be rich in good works and generous to those in need, always being ready to share with others.</a:t>
            </a:r>
          </a:p>
          <a:p>
            <a:pPr lvl="1"/>
            <a:r>
              <a:rPr lang="en-US" dirty="0" smtClean="0"/>
              <a:t>God wants you rich! In good works of </a:t>
            </a:r>
            <a:r>
              <a:rPr lang="en-US" u="sng" dirty="0" smtClean="0"/>
              <a:t>sharing</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Frivolity or Frugality </a:t>
            </a:r>
            <a:endParaRPr lang="en-US" dirty="0"/>
          </a:p>
        </p:txBody>
      </p:sp>
      <p:sp>
        <p:nvSpPr>
          <p:cNvPr id="3" name="Content Placeholder 2"/>
          <p:cNvSpPr>
            <a:spLocks noGrp="1"/>
          </p:cNvSpPr>
          <p:nvPr>
            <p:ph idx="1"/>
          </p:nvPr>
        </p:nvSpPr>
        <p:spPr/>
        <p:txBody>
          <a:bodyPr/>
          <a:lstStyle/>
          <a:p>
            <a:r>
              <a:rPr lang="en-US" dirty="0" smtClean="0"/>
              <a:t>2 Corinthians 9:6-11 – seed and bread</a:t>
            </a:r>
          </a:p>
          <a:p>
            <a:pPr lvl="1"/>
            <a:r>
              <a:rPr lang="en-US" dirty="0" smtClean="0"/>
              <a:t>God will generously provide all you </a:t>
            </a:r>
            <a:r>
              <a:rPr lang="en-US" u="sng" dirty="0" smtClean="0"/>
              <a:t>need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61999" y="381000"/>
            <a:ext cx="7809149" cy="5181600"/>
          </a:xfrm>
          <a:prstGeom prst="rect">
            <a:avLst/>
          </a:prstGeom>
          <a:noFill/>
          <a:ln w="9525">
            <a:noFill/>
            <a:miter lim="800000"/>
            <a:headEnd/>
            <a:tailEnd/>
          </a:ln>
        </p:spPr>
      </p:pic>
      <p:sp>
        <p:nvSpPr>
          <p:cNvPr id="5" name="Content Placeholder 2"/>
          <p:cNvSpPr txBox="1">
            <a:spLocks/>
          </p:cNvSpPr>
          <p:nvPr/>
        </p:nvSpPr>
        <p:spPr>
          <a:xfrm>
            <a:off x="609600" y="5837237"/>
            <a:ext cx="8229600" cy="9445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Seed for the farmer – don’t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eat</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the seed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33400" y="1371600"/>
            <a:ext cx="8154459" cy="5105400"/>
          </a:xfrm>
          <a:prstGeom prst="rect">
            <a:avLst/>
          </a:prstGeom>
          <a:noFill/>
          <a:ln w="9525">
            <a:noFill/>
            <a:miter lim="800000"/>
            <a:headEnd/>
            <a:tailEnd/>
          </a:ln>
        </p:spPr>
      </p:pic>
      <p:sp>
        <p:nvSpPr>
          <p:cNvPr id="5" name="Content Placeholder 2"/>
          <p:cNvSpPr txBox="1">
            <a:spLocks/>
          </p:cNvSpPr>
          <p:nvPr/>
        </p:nvSpPr>
        <p:spPr>
          <a:xfrm>
            <a:off x="457200" y="381000"/>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Bread to eat – don’t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plant</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the bread</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Discerning and not misappropriating funds</a:t>
            </a:r>
          </a:p>
          <a:p>
            <a:pPr lvl="1"/>
            <a:r>
              <a:rPr lang="en-US" dirty="0" smtClean="0"/>
              <a:t>Enriched so you can always be </a:t>
            </a:r>
            <a:r>
              <a:rPr lang="en-US" u="sng" dirty="0" smtClean="0"/>
              <a:t>generous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John 12:1-7 – extravagant waste?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Mary anoints Jesus feet with expensive perfume worth a </a:t>
            </a:r>
            <a:r>
              <a:rPr lang="en-US" u="sng" dirty="0" smtClean="0"/>
              <a:t>years</a:t>
            </a:r>
            <a:r>
              <a:rPr lang="en-US" dirty="0" smtClean="0"/>
              <a:t> wages</a:t>
            </a:r>
          </a:p>
          <a:p>
            <a:pPr lvl="1"/>
            <a:r>
              <a:rPr lang="en-US" dirty="0" smtClean="0"/>
              <a:t>Could have been sold and given – or </a:t>
            </a:r>
            <a:r>
              <a:rPr lang="en-US" u="sng" dirty="0" smtClean="0"/>
              <a:t>stolen</a:t>
            </a:r>
          </a:p>
          <a:p>
            <a:pPr lvl="1"/>
            <a:r>
              <a:rPr lang="en-US" dirty="0" smtClean="0"/>
              <a:t>Leave her alone – she did this </a:t>
            </a:r>
            <a:r>
              <a:rPr lang="en-US" u="sng" dirty="0" smtClean="0"/>
              <a:t>for me</a:t>
            </a:r>
          </a:p>
          <a:p>
            <a:pPr lvl="1"/>
            <a:endParaRPr lang="en-US" u="sng" dirty="0" smtClean="0"/>
          </a:p>
        </p:txBody>
      </p:sp>
      <p:pic>
        <p:nvPicPr>
          <p:cNvPr id="4098" name="Picture 2"/>
          <p:cNvPicPr>
            <a:picLocks noChangeAspect="1" noChangeArrowheads="1"/>
          </p:cNvPicPr>
          <p:nvPr/>
        </p:nvPicPr>
        <p:blipFill>
          <a:blip r:embed="rId2" cstate="print"/>
          <a:srcRect/>
          <a:stretch>
            <a:fillRect/>
          </a:stretch>
        </p:blipFill>
        <p:spPr bwMode="auto">
          <a:xfrm>
            <a:off x="1295400" y="2411335"/>
            <a:ext cx="6248400" cy="44121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Proverbs 21:20 (NASB) There is precious treasure and oil in the dwelling of the wise, But a foolish man swallows it up.</a:t>
            </a:r>
          </a:p>
          <a:p>
            <a:r>
              <a:rPr lang="en-US" dirty="0" smtClean="0"/>
              <a:t>Proverbs 21:20 (NLT) The wise have wealth and luxury, but fools spend whatever they get. </a:t>
            </a:r>
          </a:p>
          <a:p>
            <a:r>
              <a:rPr lang="en-US" dirty="0" smtClean="0"/>
              <a:t>Proverbs 6:6-11</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1026" name="Picture 2"/>
          <p:cNvPicPr>
            <a:picLocks noChangeAspect="1" noChangeArrowheads="1"/>
          </p:cNvPicPr>
          <p:nvPr/>
        </p:nvPicPr>
        <p:blipFill>
          <a:blip r:embed="rId2" cstate="print"/>
          <a:srcRect l="4598" t="6537" r="4598" b="8476"/>
          <a:stretch>
            <a:fillRect/>
          </a:stretch>
        </p:blipFill>
        <p:spPr bwMode="auto">
          <a:xfrm>
            <a:off x="76200" y="381000"/>
            <a:ext cx="9029700" cy="5943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172200"/>
          </a:xfrm>
        </p:spPr>
        <p:txBody>
          <a:bodyPr/>
          <a:lstStyle/>
          <a:p>
            <a:pPr lvl="1"/>
            <a:r>
              <a:rPr lang="en-US" dirty="0" smtClean="0"/>
              <a:t>Take a lesson from the </a:t>
            </a:r>
            <a:r>
              <a:rPr lang="en-US" u="sng" dirty="0" smtClean="0"/>
              <a:t>ant</a:t>
            </a:r>
          </a:p>
          <a:p>
            <a:pPr lvl="1"/>
            <a:r>
              <a:rPr lang="en-US" dirty="0" smtClean="0"/>
              <a:t>Work </a:t>
            </a:r>
            <a:r>
              <a:rPr lang="en-US" u="sng" dirty="0" smtClean="0"/>
              <a:t>hard</a:t>
            </a:r>
          </a:p>
          <a:p>
            <a:pPr lvl="1"/>
            <a:r>
              <a:rPr lang="en-US" dirty="0" smtClean="0"/>
              <a:t>Gather food for </a:t>
            </a:r>
            <a:r>
              <a:rPr lang="en-US" u="sng" dirty="0" smtClean="0"/>
              <a:t>winter</a:t>
            </a:r>
          </a:p>
          <a:p>
            <a:pPr lvl="1"/>
            <a:r>
              <a:rPr lang="en-US" dirty="0" smtClean="0"/>
              <a:t>Laziness leads to </a:t>
            </a:r>
            <a:r>
              <a:rPr lang="en-US" u="sng" dirty="0" smtClean="0"/>
              <a:t>poverty</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81000" y="2428875"/>
            <a:ext cx="8583576" cy="4429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lnSpcReduction="10000"/>
          </a:bodyPr>
          <a:lstStyle/>
          <a:p>
            <a:r>
              <a:rPr lang="en-US" dirty="0" smtClean="0"/>
              <a:t>Don’t </a:t>
            </a:r>
            <a:r>
              <a:rPr lang="en-US" u="sng" dirty="0" smtClean="0"/>
              <a:t>fuss</a:t>
            </a:r>
            <a:r>
              <a:rPr lang="en-US" dirty="0" smtClean="0"/>
              <a:t> – won’t add one minute to your life</a:t>
            </a:r>
          </a:p>
          <a:p>
            <a:r>
              <a:rPr lang="en-US" dirty="0" smtClean="0"/>
              <a:t>Have </a:t>
            </a:r>
            <a:r>
              <a:rPr lang="en-US" u="sng" dirty="0" smtClean="0"/>
              <a:t>faith</a:t>
            </a:r>
            <a:r>
              <a:rPr lang="en-US" dirty="0" smtClean="0"/>
              <a:t> – God will take care of you, seek him first, he’ll see you have what you need</a:t>
            </a:r>
          </a:p>
          <a:p>
            <a:r>
              <a:rPr lang="en-US" dirty="0" smtClean="0"/>
              <a:t>Don’t have </a:t>
            </a:r>
            <a:r>
              <a:rPr lang="en-US" u="sng" dirty="0" smtClean="0"/>
              <a:t>flippant</a:t>
            </a:r>
            <a:r>
              <a:rPr lang="en-US" dirty="0" smtClean="0"/>
              <a:t> selfishness – not trustworthy with worldly wealth</a:t>
            </a:r>
          </a:p>
          <a:p>
            <a:r>
              <a:rPr lang="en-US" dirty="0" smtClean="0"/>
              <a:t>Be a </a:t>
            </a:r>
            <a:r>
              <a:rPr lang="en-US" u="sng" dirty="0" smtClean="0"/>
              <a:t>faithful</a:t>
            </a:r>
            <a:r>
              <a:rPr lang="en-US" dirty="0" smtClean="0"/>
              <a:t> servant – properly handling that which is the Lord’s</a:t>
            </a:r>
          </a:p>
          <a:p>
            <a:pPr lvl="1"/>
            <a:r>
              <a:rPr lang="en-US" dirty="0" smtClean="0"/>
              <a:t>Don’t eat your seed</a:t>
            </a:r>
          </a:p>
          <a:p>
            <a:pPr lvl="1"/>
            <a:r>
              <a:rPr lang="en-US" dirty="0" smtClean="0"/>
              <a:t>Don’t plant </a:t>
            </a:r>
            <a:r>
              <a:rPr lang="en-US" smtClean="0"/>
              <a:t>your bread</a:t>
            </a:r>
            <a:endParaRPr lang="en-US" dirty="0" smtClean="0"/>
          </a:p>
          <a:p>
            <a:r>
              <a:rPr lang="en-US" dirty="0" smtClean="0"/>
              <a:t>Don’t be </a:t>
            </a:r>
            <a:r>
              <a:rPr lang="en-US" u="sng" dirty="0" smtClean="0"/>
              <a:t>frivolous</a:t>
            </a:r>
            <a:r>
              <a:rPr lang="en-US" dirty="0" smtClean="0"/>
              <a:t> – spending everything you have, be ready to use your treasures for the Lord</a:t>
            </a:r>
          </a:p>
          <a:p>
            <a:r>
              <a:rPr lang="en-US" dirty="0" smtClean="0"/>
              <a:t>Be </a:t>
            </a:r>
            <a:r>
              <a:rPr lang="en-US" u="sng" dirty="0" smtClean="0"/>
              <a:t>frugal</a:t>
            </a:r>
            <a:r>
              <a:rPr lang="en-US" dirty="0" smtClean="0"/>
              <a:t> – work hard to harvest for dormant times (winter) – don’t spend whatever you get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2050" name="Picture 2"/>
          <p:cNvPicPr>
            <a:picLocks noChangeAspect="1" noChangeArrowheads="1"/>
          </p:cNvPicPr>
          <p:nvPr/>
        </p:nvPicPr>
        <p:blipFill>
          <a:blip r:embed="rId2" cstate="print"/>
          <a:srcRect t="2003" r="3946" b="3840"/>
          <a:stretch>
            <a:fillRect/>
          </a:stretch>
        </p:blipFill>
        <p:spPr bwMode="auto">
          <a:xfrm>
            <a:off x="76200" y="304800"/>
            <a:ext cx="8978630" cy="59436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Living For Christ Financially</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Living For Christ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Faith or Fuss </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r>
              <a:rPr lang="en-US" dirty="0" smtClean="0"/>
              <a:t>Matthew 6:19-34</a:t>
            </a:r>
          </a:p>
          <a:p>
            <a:pPr lvl="1"/>
            <a:r>
              <a:rPr lang="en-US" dirty="0" smtClean="0"/>
              <a:t>Treasures on </a:t>
            </a:r>
            <a:r>
              <a:rPr lang="en-US" u="sng" dirty="0" smtClean="0"/>
              <a:t>earth</a:t>
            </a:r>
            <a:r>
              <a:rPr lang="en-US" dirty="0" smtClean="0"/>
              <a:t> – stolen or destroyed</a:t>
            </a:r>
          </a:p>
          <a:p>
            <a:pPr lvl="1"/>
            <a:r>
              <a:rPr lang="en-US" dirty="0" smtClean="0"/>
              <a:t>Treasures in </a:t>
            </a:r>
            <a:r>
              <a:rPr lang="en-US" u="sng" dirty="0" smtClean="0"/>
              <a:t>heaven</a:t>
            </a:r>
            <a:r>
              <a:rPr lang="en-US" dirty="0" smtClean="0"/>
              <a:t> – cannot be stolen or destroyed</a:t>
            </a:r>
          </a:p>
          <a:p>
            <a:pPr lvl="1"/>
            <a:r>
              <a:rPr lang="en-US" dirty="0" smtClean="0"/>
              <a:t>Where your treasure is – your </a:t>
            </a:r>
            <a:r>
              <a:rPr lang="en-US" u="sng" dirty="0" smtClean="0"/>
              <a:t>heart</a:t>
            </a:r>
            <a:r>
              <a:rPr lang="en-US" dirty="0" smtClean="0"/>
              <a:t> is</a:t>
            </a:r>
          </a:p>
          <a:p>
            <a:pPr lvl="1"/>
            <a:r>
              <a:rPr lang="en-US" dirty="0" smtClean="0"/>
              <a:t>Cannot serve both God and </a:t>
            </a:r>
            <a:r>
              <a:rPr lang="en-US" u="sng" dirty="0" smtClean="0"/>
              <a:t>money</a:t>
            </a:r>
          </a:p>
          <a:p>
            <a:pPr lvl="2"/>
            <a:r>
              <a:rPr lang="en-US" dirty="0" smtClean="0"/>
              <a:t>1 Timothy 6:10 For the love of money is a root of all sorts of evil, and some by longing for it have wandered away from the faith and pierced themselves with many </a:t>
            </a:r>
            <a:r>
              <a:rPr lang="en-US" dirty="0" err="1" smtClean="0"/>
              <a:t>griefs</a:t>
            </a:r>
            <a:r>
              <a:rPr lang="en-US" dirty="0" smtClean="0"/>
              <a:t>.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Don’t </a:t>
            </a:r>
            <a:r>
              <a:rPr lang="en-US" u="sng" dirty="0" smtClean="0"/>
              <a:t>worry</a:t>
            </a:r>
            <a:r>
              <a:rPr lang="en-US" dirty="0" smtClean="0"/>
              <a:t> about everyday life - So little </a:t>
            </a:r>
            <a:r>
              <a:rPr lang="en-US" u="sng" dirty="0" smtClean="0"/>
              <a:t>faith</a:t>
            </a:r>
          </a:p>
          <a:p>
            <a:pPr lvl="1"/>
            <a:r>
              <a:rPr lang="en-US" dirty="0" smtClean="0"/>
              <a:t>God will take </a:t>
            </a:r>
            <a:r>
              <a:rPr lang="en-US" u="sng" dirty="0" smtClean="0"/>
              <a:t>care</a:t>
            </a:r>
            <a:r>
              <a:rPr lang="en-US" dirty="0" smtClean="0"/>
              <a:t> of you</a:t>
            </a:r>
          </a:p>
          <a:p>
            <a:pPr lvl="1"/>
            <a:r>
              <a:rPr lang="en-US" dirty="0" smtClean="0"/>
              <a:t>Seek the kingdom of God </a:t>
            </a:r>
            <a:r>
              <a:rPr lang="en-US" u="sng" dirty="0" smtClean="0"/>
              <a:t>above</a:t>
            </a:r>
            <a:r>
              <a:rPr lang="en-US" dirty="0" smtClean="0"/>
              <a:t> all else – he will give you everything you </a:t>
            </a:r>
            <a:r>
              <a:rPr lang="en-US" u="sng" dirty="0" smtClean="0"/>
              <a:t>need</a:t>
            </a:r>
          </a:p>
          <a:p>
            <a:pPr lvl="1"/>
            <a:r>
              <a:rPr lang="en-US" dirty="0" smtClean="0"/>
              <a:t>Don’t </a:t>
            </a:r>
            <a:r>
              <a:rPr lang="en-US" u="sng" dirty="0" smtClean="0"/>
              <a:t>worry</a:t>
            </a:r>
            <a:r>
              <a:rPr lang="en-US" dirty="0" smtClean="0"/>
              <a:t> about tomorrow</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2780" y="228601"/>
            <a:ext cx="8818440" cy="6400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743075" y="11545"/>
            <a:ext cx="5648325" cy="68464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Faithful or Flippant  </a:t>
            </a:r>
            <a:endParaRPr lang="en-US" dirty="0"/>
          </a:p>
        </p:txBody>
      </p:sp>
      <p:sp>
        <p:nvSpPr>
          <p:cNvPr id="3" name="Content Placeholder 2"/>
          <p:cNvSpPr>
            <a:spLocks noGrp="1"/>
          </p:cNvSpPr>
          <p:nvPr>
            <p:ph idx="1"/>
          </p:nvPr>
        </p:nvSpPr>
        <p:spPr/>
        <p:txBody>
          <a:bodyPr>
            <a:normAutofit/>
          </a:bodyPr>
          <a:lstStyle/>
          <a:p>
            <a:r>
              <a:rPr lang="en-US" dirty="0" smtClean="0"/>
              <a:t>Luke 16:10-13</a:t>
            </a:r>
          </a:p>
          <a:p>
            <a:pPr lvl="1"/>
            <a:r>
              <a:rPr lang="en-US" dirty="0" smtClean="0"/>
              <a:t>Faithful or dishonest in </a:t>
            </a:r>
            <a:r>
              <a:rPr lang="en-US" u="sng" dirty="0" smtClean="0"/>
              <a:t>little</a:t>
            </a:r>
            <a:r>
              <a:rPr lang="en-US" dirty="0" smtClean="0"/>
              <a:t> things</a:t>
            </a:r>
          </a:p>
          <a:p>
            <a:pPr lvl="1"/>
            <a:r>
              <a:rPr lang="en-US" dirty="0" smtClean="0"/>
              <a:t>Untrustworthy about worldly </a:t>
            </a:r>
            <a:r>
              <a:rPr lang="en-US" u="sng" dirty="0" smtClean="0"/>
              <a:t>wealth</a:t>
            </a:r>
            <a:r>
              <a:rPr lang="en-US" dirty="0" smtClean="0"/>
              <a:t> – who will trust you with the true </a:t>
            </a:r>
            <a:r>
              <a:rPr lang="en-US" u="sng" dirty="0" smtClean="0"/>
              <a:t>riches</a:t>
            </a:r>
            <a:r>
              <a:rPr lang="en-US" dirty="0" smtClean="0"/>
              <a:t> of heaven</a:t>
            </a:r>
          </a:p>
          <a:p>
            <a:pPr lvl="1"/>
            <a:r>
              <a:rPr lang="en-US" dirty="0" smtClean="0"/>
              <a:t>Faithful with </a:t>
            </a:r>
            <a:r>
              <a:rPr lang="en-US" u="sng" dirty="0" smtClean="0"/>
              <a:t>other</a:t>
            </a:r>
            <a:r>
              <a:rPr lang="en-US" dirty="0" smtClean="0"/>
              <a:t> people’s things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8586</TotalTime>
  <Words>533</Words>
  <Application>Microsoft Office PowerPoint</Application>
  <PresentationFormat>On-screen Show (4:3)</PresentationFormat>
  <Paragraphs>52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Living For Christ Financially</vt:lpstr>
      <vt:lpstr>I. Faith or Fuss </vt:lpstr>
      <vt:lpstr>Slide 6</vt:lpstr>
      <vt:lpstr>Slide 7</vt:lpstr>
      <vt:lpstr>Slide 8</vt:lpstr>
      <vt:lpstr>II. Faithful or Flippant  </vt:lpstr>
      <vt:lpstr>Slide 10</vt:lpstr>
      <vt:lpstr>Slide 11</vt:lpstr>
      <vt:lpstr>Slide 12</vt:lpstr>
      <vt:lpstr>III. Frivolity or Frugality </vt:lpstr>
      <vt:lpstr>Slide 14</vt:lpstr>
      <vt:lpstr>Slide 15</vt:lpstr>
      <vt:lpstr>Slide 16</vt:lpstr>
      <vt:lpstr>Slide 17</vt:lpstr>
      <vt:lpstr>Slide 18</vt:lpstr>
      <vt:lpstr>Slide 19</vt:lpstr>
      <vt:lpstr>Slide 20</vt:lpstr>
      <vt:lpstr>Slide 21</vt:lpstr>
      <vt:lpstr>Slide 22</vt:lpstr>
      <vt:lpstr>IV. </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220</cp:revision>
  <dcterms:created xsi:type="dcterms:W3CDTF">2010-04-18T00:31:04Z</dcterms:created>
  <dcterms:modified xsi:type="dcterms:W3CDTF">2011-03-13T16:13:44Z</dcterms:modified>
</cp:coreProperties>
</file>