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7" r:id="rId3"/>
    <p:sldId id="256" r:id="rId4"/>
    <p:sldId id="263" r:id="rId5"/>
    <p:sldId id="265" r:id="rId6"/>
    <p:sldId id="257" r:id="rId7"/>
    <p:sldId id="286" r:id="rId8"/>
    <p:sldId id="269" r:id="rId9"/>
    <p:sldId id="268" r:id="rId10"/>
    <p:sldId id="285" r:id="rId11"/>
    <p:sldId id="284" r:id="rId12"/>
    <p:sldId id="270" r:id="rId13"/>
    <p:sldId id="271" r:id="rId14"/>
    <p:sldId id="259" r:id="rId15"/>
    <p:sldId id="276" r:id="rId16"/>
    <p:sldId id="277" r:id="rId17"/>
    <p:sldId id="278" r:id="rId18"/>
    <p:sldId id="273" r:id="rId19"/>
    <p:sldId id="272" r:id="rId20"/>
    <p:sldId id="288" r:id="rId21"/>
    <p:sldId id="289" r:id="rId22"/>
    <p:sldId id="260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7" autoAdjust="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88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Mission and Purpose</a:t>
            </a:r>
          </a:p>
          <a:p>
            <a:pPr lvl="1"/>
            <a:r>
              <a:rPr lang="en-US" dirty="0" smtClean="0"/>
              <a:t>Great </a:t>
            </a:r>
            <a:r>
              <a:rPr lang="en-US" u="sng" dirty="0" smtClean="0"/>
              <a:t>Commandment</a:t>
            </a:r>
            <a:r>
              <a:rPr lang="en-US" dirty="0" smtClean="0"/>
              <a:t> – Matthew 22:37 - 39 </a:t>
            </a:r>
            <a:r>
              <a:rPr lang="en-US" baseline="30000" dirty="0" smtClean="0"/>
              <a:t>37</a:t>
            </a:r>
            <a:r>
              <a:rPr lang="en-US" dirty="0" smtClean="0"/>
              <a:t>Jesus replied, “‘You must love the LORD your God with all your heart, all your soul, and all your mind.’  </a:t>
            </a:r>
            <a:r>
              <a:rPr lang="en-US" baseline="30000" dirty="0" smtClean="0"/>
              <a:t>38</a:t>
            </a:r>
            <a:r>
              <a:rPr lang="en-US" dirty="0" smtClean="0"/>
              <a:t>This is the first and greatest commandment.  </a:t>
            </a:r>
            <a:r>
              <a:rPr lang="en-US" baseline="30000" dirty="0" smtClean="0"/>
              <a:t>39</a:t>
            </a:r>
            <a:r>
              <a:rPr lang="en-US" dirty="0" smtClean="0"/>
              <a:t>A second is equally important: ‘Love your neighbor as yourself.’</a:t>
            </a:r>
          </a:p>
          <a:p>
            <a:pPr lvl="2"/>
            <a:r>
              <a:rPr lang="en-US" dirty="0" smtClean="0"/>
              <a:t>Who is my neighbor? – Luke 10:30</a:t>
            </a:r>
          </a:p>
          <a:p>
            <a:pPr lvl="2"/>
            <a:r>
              <a:rPr lang="en-US" dirty="0" smtClean="0"/>
              <a:t>As yourself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Understanding each other – maybe need the help of Marriage </a:t>
            </a:r>
            <a:r>
              <a:rPr lang="en-US" dirty="0" smtClean="0"/>
              <a:t>Translators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II. Family – Parents and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6:1-3</a:t>
            </a:r>
          </a:p>
          <a:p>
            <a:pPr lvl="1"/>
            <a:r>
              <a:rPr lang="en-US" dirty="0" smtClean="0"/>
              <a:t>Children </a:t>
            </a:r>
            <a:r>
              <a:rPr lang="en-US" u="sng" dirty="0" smtClean="0"/>
              <a:t>honor</a:t>
            </a:r>
            <a:r>
              <a:rPr lang="en-US" dirty="0" smtClean="0"/>
              <a:t> and </a:t>
            </a:r>
            <a:r>
              <a:rPr lang="en-US" u="sng" dirty="0" smtClean="0"/>
              <a:t>obey</a:t>
            </a:r>
            <a:r>
              <a:rPr lang="en-US" dirty="0" smtClean="0"/>
              <a:t> parents</a:t>
            </a:r>
          </a:p>
          <a:p>
            <a:pPr lvl="2"/>
            <a:r>
              <a:rPr lang="en-US" dirty="0" smtClean="0"/>
              <a:t>Go </a:t>
            </a:r>
            <a:r>
              <a:rPr lang="en-US" u="sng" dirty="0" smtClean="0"/>
              <a:t>well</a:t>
            </a:r>
            <a:r>
              <a:rPr lang="en-US" dirty="0" smtClean="0"/>
              <a:t> with you</a:t>
            </a:r>
          </a:p>
          <a:p>
            <a:pPr lvl="2"/>
            <a:r>
              <a:rPr lang="en-US" u="sng" dirty="0" smtClean="0"/>
              <a:t>Long</a:t>
            </a:r>
            <a:r>
              <a:rPr lang="en-US" dirty="0" smtClean="0"/>
              <a:t> life</a:t>
            </a:r>
          </a:p>
          <a:p>
            <a:pPr lvl="1"/>
            <a:r>
              <a:rPr lang="en-US" u="sng" dirty="0" smtClean="0"/>
              <a:t>Obedience</a:t>
            </a:r>
            <a:r>
              <a:rPr lang="en-US" dirty="0" smtClean="0"/>
              <a:t> may come to its conclusion with adulthood and independence – but </a:t>
            </a:r>
            <a:r>
              <a:rPr lang="en-US" u="sng" dirty="0" smtClean="0"/>
              <a:t>honor</a:t>
            </a:r>
            <a:r>
              <a:rPr lang="en-US" dirty="0" smtClean="0"/>
              <a:t> never does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Discipline in </a:t>
            </a:r>
            <a:r>
              <a:rPr lang="en-US" u="sng" dirty="0" smtClean="0"/>
              <a:t>love</a:t>
            </a:r>
          </a:p>
          <a:p>
            <a:r>
              <a:rPr lang="en-US" dirty="0" smtClean="0"/>
              <a:t>Hebrews 12:5-7, 11</a:t>
            </a:r>
          </a:p>
          <a:p>
            <a:pPr lvl="1"/>
            <a:r>
              <a:rPr lang="en-US" dirty="0" smtClean="0"/>
              <a:t>Fathers who love their children </a:t>
            </a:r>
            <a:r>
              <a:rPr lang="en-US" u="sng" dirty="0" smtClean="0"/>
              <a:t>discipline</a:t>
            </a:r>
            <a:r>
              <a:rPr lang="en-US" dirty="0" smtClean="0"/>
              <a:t> them</a:t>
            </a:r>
          </a:p>
          <a:p>
            <a:pPr lvl="1"/>
            <a:r>
              <a:rPr lang="en-US" dirty="0" smtClean="0"/>
              <a:t>Discipline is painful but produces </a:t>
            </a:r>
            <a:r>
              <a:rPr lang="en-US" u="sng" dirty="0" smtClean="0"/>
              <a:t>right</a:t>
            </a:r>
            <a:r>
              <a:rPr lang="en-US" dirty="0" smtClean="0"/>
              <a:t> living</a:t>
            </a:r>
          </a:p>
          <a:p>
            <a:pPr lvl="1"/>
            <a:r>
              <a:rPr lang="en-US" dirty="0" smtClean="0"/>
              <a:t>Seed </a:t>
            </a:r>
            <a:r>
              <a:rPr lang="en-US" u="sng" dirty="0" smtClean="0"/>
              <a:t>dies</a:t>
            </a:r>
            <a:r>
              <a:rPr lang="en-US" dirty="0" smtClean="0"/>
              <a:t> before if brings life</a:t>
            </a:r>
          </a:p>
          <a:p>
            <a:pPr lvl="1"/>
            <a:r>
              <a:rPr lang="en-US" dirty="0" smtClean="0"/>
              <a:t>Teaching principle of </a:t>
            </a:r>
            <a:r>
              <a:rPr lang="en-US" u="sng" dirty="0" smtClean="0"/>
              <a:t>lose</a:t>
            </a:r>
            <a:r>
              <a:rPr lang="en-US" dirty="0" smtClean="0"/>
              <a:t> life to find 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Proverbs 22:15</a:t>
            </a:r>
            <a:r>
              <a:rPr lang="en-US" b="1" dirty="0" smtClean="0"/>
              <a:t> </a:t>
            </a:r>
            <a:r>
              <a:rPr lang="en-US" dirty="0" smtClean="0"/>
              <a:t>A youngster’s heart is filled with foolishness, but physical discipline will drive it far away.</a:t>
            </a:r>
          </a:p>
          <a:p>
            <a:pPr lvl="1"/>
            <a:r>
              <a:rPr lang="en-US" dirty="0" smtClean="0"/>
              <a:t>Proverbs 13:24 Those who spare the rod of discipline hate their children. Those who love their children care enough to discipline them.</a:t>
            </a:r>
          </a:p>
          <a:p>
            <a:pPr lvl="2"/>
            <a:r>
              <a:rPr lang="en-US" dirty="0" smtClean="0"/>
              <a:t>2 kinds of hate – </a:t>
            </a:r>
            <a:r>
              <a:rPr lang="en-US" u="sng" dirty="0" smtClean="0"/>
              <a:t>abuse</a:t>
            </a:r>
            <a:r>
              <a:rPr lang="en-US" dirty="0" smtClean="0"/>
              <a:t> and </a:t>
            </a:r>
            <a:r>
              <a:rPr lang="en-US" u="sng" dirty="0" smtClean="0"/>
              <a:t>neglect</a:t>
            </a:r>
          </a:p>
          <a:p>
            <a:pPr lvl="1"/>
            <a:r>
              <a:rPr lang="en-US" dirty="0" smtClean="0"/>
              <a:t>Allowing freedom of </a:t>
            </a:r>
            <a:r>
              <a:rPr lang="en-US" u="sng" dirty="0" smtClean="0"/>
              <a:t>foolish</a:t>
            </a:r>
            <a:r>
              <a:rPr lang="en-US" dirty="0" smtClean="0"/>
              <a:t> self-will is not love</a:t>
            </a:r>
          </a:p>
          <a:p>
            <a:pPr lvl="2"/>
            <a:r>
              <a:rPr lang="en-US" dirty="0" smtClean="0"/>
              <a:t>Teaches the principle of </a:t>
            </a:r>
            <a:r>
              <a:rPr lang="en-US" u="sng" dirty="0" smtClean="0"/>
              <a:t>save</a:t>
            </a:r>
            <a:r>
              <a:rPr lang="en-US" dirty="0" smtClean="0"/>
              <a:t> life – lose it</a:t>
            </a:r>
          </a:p>
          <a:p>
            <a:pPr marL="342900" lvl="2" indent="-342900">
              <a:buBlip>
                <a:blip r:embed="rId2"/>
              </a:buBlip>
            </a:pPr>
            <a:r>
              <a:rPr lang="en-US" dirty="0" smtClean="0"/>
              <a:t>Parents </a:t>
            </a:r>
            <a:r>
              <a:rPr lang="en-US" u="sng" dirty="0" smtClean="0"/>
              <a:t>witness</a:t>
            </a:r>
            <a:r>
              <a:rPr lang="en-US" dirty="0" smtClean="0"/>
              <a:t> Father God to the world by how they discipline their children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Choices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3657600" cy="6172200"/>
          </a:xfrm>
        </p:spPr>
        <p:txBody>
          <a:bodyPr/>
          <a:lstStyle/>
          <a:p>
            <a:r>
              <a:rPr lang="en-US" dirty="0" smtClean="0"/>
              <a:t>Do you get to choose your </a:t>
            </a:r>
            <a:r>
              <a:rPr lang="en-US" u="sng" dirty="0" smtClean="0"/>
              <a:t>parents</a:t>
            </a:r>
            <a:r>
              <a:rPr lang="en-US" dirty="0" smtClean="0"/>
              <a:t>?</a:t>
            </a:r>
            <a:endParaRPr lang="en-US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3677"/>
            <a:ext cx="5218853" cy="685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Do you get to choose your </a:t>
            </a:r>
            <a:r>
              <a:rPr lang="en-US" u="sng" dirty="0" smtClean="0"/>
              <a:t>kids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Don’t choose their temperament</a:t>
            </a:r>
          </a:p>
          <a:p>
            <a:pPr lvl="1"/>
            <a:r>
              <a:rPr lang="en-US" dirty="0" smtClean="0"/>
              <a:t>Train their </a:t>
            </a:r>
            <a:r>
              <a:rPr lang="en-US" dirty="0" smtClean="0"/>
              <a:t>temperament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4038600" cy="6172200"/>
          </a:xfrm>
        </p:spPr>
        <p:txBody>
          <a:bodyPr/>
          <a:lstStyle/>
          <a:p>
            <a:r>
              <a:rPr lang="en-US" dirty="0" smtClean="0"/>
              <a:t>Do you get to choose your </a:t>
            </a:r>
            <a:r>
              <a:rPr lang="en-US" u="sng" dirty="0" smtClean="0"/>
              <a:t>spouse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 very careful - Discerning</a:t>
            </a:r>
          </a:p>
          <a:p>
            <a:pPr lvl="1"/>
            <a:r>
              <a:rPr lang="en-US" dirty="0" smtClean="0"/>
              <a:t>Family relationship – honor</a:t>
            </a:r>
            <a:r>
              <a:rPr lang="en-US" dirty="0" smtClean="0"/>
              <a:t>?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8163" y="685800"/>
            <a:ext cx="4719637" cy="484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381000"/>
            <a:ext cx="4267200" cy="6172200"/>
          </a:xfrm>
        </p:spPr>
        <p:txBody>
          <a:bodyPr/>
          <a:lstStyle/>
          <a:p>
            <a:r>
              <a:rPr lang="en-US" dirty="0" smtClean="0"/>
              <a:t>Can you </a:t>
            </a:r>
            <a:r>
              <a:rPr lang="en-US" u="sng" dirty="0" smtClean="0"/>
              <a:t>make</a:t>
            </a:r>
            <a:r>
              <a:rPr lang="en-US" dirty="0" smtClean="0"/>
              <a:t> your spouse change</a:t>
            </a:r>
            <a:r>
              <a:rPr lang="en-US" dirty="0" smtClean="0"/>
              <a:t>?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4064053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What about the things you </a:t>
            </a:r>
            <a:r>
              <a:rPr lang="en-US" u="sng" dirty="0" smtClean="0"/>
              <a:t>can’t</a:t>
            </a:r>
            <a:r>
              <a:rPr lang="en-US" dirty="0" smtClean="0"/>
              <a:t> change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God grant me the serenity </a:t>
            </a:r>
            <a:br>
              <a:rPr lang="en-US" dirty="0" smtClean="0"/>
            </a:br>
            <a:r>
              <a:rPr lang="en-US" dirty="0" smtClean="0"/>
              <a:t>to accept the things I cannot change; </a:t>
            </a:r>
            <a:br>
              <a:rPr lang="en-US" dirty="0" smtClean="0"/>
            </a:br>
            <a:r>
              <a:rPr lang="en-US" dirty="0" smtClean="0"/>
              <a:t>courage to change the things I can;</a:t>
            </a:r>
            <a:br>
              <a:rPr lang="en-US" dirty="0" smtClean="0"/>
            </a:br>
            <a:r>
              <a:rPr lang="en-US" dirty="0" smtClean="0"/>
              <a:t>and wisdom to know the difference. </a:t>
            </a:r>
          </a:p>
          <a:p>
            <a:r>
              <a:rPr lang="en-US" dirty="0" smtClean="0"/>
              <a:t>Romans 12:18 If possible, so far as it depends on you, be at peace with all men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Great </a:t>
            </a:r>
            <a:r>
              <a:rPr lang="en-US" u="sng" dirty="0" smtClean="0"/>
              <a:t>Commission</a:t>
            </a:r>
            <a:r>
              <a:rPr lang="en-US" dirty="0" smtClean="0"/>
              <a:t> - Matthew 28:19 - 20</a:t>
            </a:r>
            <a:r>
              <a:rPr lang="en-US" b="1" dirty="0" smtClean="0"/>
              <a:t> </a:t>
            </a:r>
            <a:r>
              <a:rPr lang="en-US" baseline="30000" dirty="0" smtClean="0"/>
              <a:t>19</a:t>
            </a:r>
            <a:r>
              <a:rPr lang="en-US" dirty="0" smtClean="0"/>
              <a:t>Therefore, go and make disciples of all the nations, baptizing them in the name of the Father and the Son and the Holy </a:t>
            </a:r>
            <a:r>
              <a:rPr lang="en-US" dirty="0" smtClean="0"/>
              <a:t>Spirit. </a:t>
            </a:r>
            <a:r>
              <a:rPr lang="en-US" baseline="30000" dirty="0" smtClean="0"/>
              <a:t>20</a:t>
            </a:r>
            <a:r>
              <a:rPr lang="en-US" dirty="0" smtClean="0"/>
              <a:t>Teach these new disciples to obey all the commands I have given you. And be sure of this: I am with you always, even to the end of the age.”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Loving Others - Family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Living For Christ Series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Love is a </a:t>
            </a:r>
            <a:r>
              <a:rPr lang="en-US" u="sng" dirty="0" smtClean="0"/>
              <a:t>choice</a:t>
            </a:r>
            <a:r>
              <a:rPr lang="en-US" dirty="0" smtClean="0"/>
              <a:t>, not just a feeling</a:t>
            </a:r>
          </a:p>
          <a:p>
            <a:pPr lvl="1"/>
            <a:r>
              <a:rPr lang="en-US" dirty="0" smtClean="0"/>
              <a:t>The real test of living for </a:t>
            </a:r>
            <a:r>
              <a:rPr lang="en-US" u="sng" dirty="0" smtClean="0"/>
              <a:t>self</a:t>
            </a:r>
            <a:r>
              <a:rPr lang="en-US" dirty="0" smtClean="0"/>
              <a:t> or living for Christ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5:15 He died for everyone so that those who receive his new life will no longer live for themselves. Instead, they will live for Christ, who died and was raised for them.</a:t>
            </a:r>
          </a:p>
          <a:p>
            <a:r>
              <a:rPr lang="en-US" dirty="0" smtClean="0"/>
              <a:t>What is the motive for no longer living for self?</a:t>
            </a:r>
          </a:p>
          <a:p>
            <a:pPr lvl="1"/>
            <a:r>
              <a:rPr lang="en-US" dirty="0" smtClean="0"/>
              <a:t>Commitment to the </a:t>
            </a:r>
            <a:r>
              <a:rPr lang="en-US" u="sng" dirty="0" smtClean="0"/>
              <a:t>Lord</a:t>
            </a:r>
          </a:p>
          <a:p>
            <a:pPr lvl="1"/>
            <a:r>
              <a:rPr lang="en-US" dirty="0" smtClean="0"/>
              <a:t>Understanding the Lord’s </a:t>
            </a:r>
            <a:r>
              <a:rPr lang="en-US" u="sng" dirty="0" smtClean="0"/>
              <a:t>principles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Marital – Husband and Wife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Love as </a:t>
            </a:r>
            <a:r>
              <a:rPr lang="en-US" u="sng" dirty="0" smtClean="0"/>
              <a:t>Christ</a:t>
            </a:r>
            <a:r>
              <a:rPr lang="en-US" dirty="0" smtClean="0"/>
              <a:t> loves the church</a:t>
            </a:r>
          </a:p>
          <a:p>
            <a:r>
              <a:rPr lang="en-US" dirty="0" smtClean="0"/>
              <a:t>Ephesians 5:21-33</a:t>
            </a:r>
          </a:p>
          <a:p>
            <a:pPr lvl="1"/>
            <a:r>
              <a:rPr lang="en-US" u="sng" dirty="0" smtClean="0"/>
              <a:t>Submit</a:t>
            </a:r>
            <a:r>
              <a:rPr lang="en-US" dirty="0" smtClean="0"/>
              <a:t> to one another</a:t>
            </a:r>
          </a:p>
          <a:p>
            <a:pPr lvl="1"/>
            <a:r>
              <a:rPr lang="en-US" dirty="0" smtClean="0"/>
              <a:t>Jesus gave up his </a:t>
            </a:r>
            <a:r>
              <a:rPr lang="en-US" u="sng" dirty="0" smtClean="0"/>
              <a:t>life</a:t>
            </a:r>
          </a:p>
          <a:p>
            <a:pPr lvl="2"/>
            <a:r>
              <a:rPr lang="en-US" dirty="0" smtClean="0"/>
              <a:t>Save life, </a:t>
            </a:r>
            <a:r>
              <a:rPr lang="en-US" u="sng" dirty="0" smtClean="0"/>
              <a:t>lose</a:t>
            </a:r>
            <a:r>
              <a:rPr lang="en-US" dirty="0" smtClean="0"/>
              <a:t> it – give up life to </a:t>
            </a:r>
            <a:r>
              <a:rPr lang="en-US" u="sng" dirty="0" smtClean="0"/>
              <a:t>save</a:t>
            </a:r>
            <a:r>
              <a:rPr lang="en-US" dirty="0" smtClean="0"/>
              <a:t> it (Matthew 16:25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Husbands </a:t>
            </a:r>
            <a:r>
              <a:rPr lang="en-US" u="sng" dirty="0" smtClean="0"/>
              <a:t>witness</a:t>
            </a:r>
            <a:r>
              <a:rPr lang="en-US" dirty="0" smtClean="0"/>
              <a:t> Jesus to the world by how they treat their wife</a:t>
            </a:r>
          </a:p>
          <a:p>
            <a:pPr lvl="2"/>
            <a:r>
              <a:rPr lang="en-US" dirty="0" smtClean="0"/>
              <a:t>2 Corinthians 3:2 You are our letter, written in our hearts, known and read by all men;  </a:t>
            </a:r>
          </a:p>
          <a:p>
            <a:pPr lvl="1"/>
            <a:r>
              <a:rPr lang="en-US" dirty="0" smtClean="0"/>
              <a:t>Presenting her to himself, </a:t>
            </a:r>
            <a:r>
              <a:rPr lang="en-US" u="sng" dirty="0" smtClean="0"/>
              <a:t>glorious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Love wife = love </a:t>
            </a:r>
            <a:r>
              <a:rPr lang="en-US" u="sng" dirty="0" smtClean="0"/>
              <a:t>self </a:t>
            </a:r>
          </a:p>
          <a:p>
            <a:pPr lvl="1"/>
            <a:r>
              <a:rPr lang="en-US" dirty="0" smtClean="0"/>
              <a:t>Wife </a:t>
            </a:r>
            <a:r>
              <a:rPr lang="en-US" u="sng" dirty="0" smtClean="0"/>
              <a:t>respect</a:t>
            </a:r>
            <a:r>
              <a:rPr lang="en-US" dirty="0" smtClean="0"/>
              <a:t> husband – in word and in deed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1 Peter </a:t>
            </a:r>
            <a:r>
              <a:rPr lang="en-US" dirty="0" smtClean="0"/>
              <a:t>3:1-7</a:t>
            </a:r>
            <a:endParaRPr lang="en-US" dirty="0" smtClean="0"/>
          </a:p>
          <a:p>
            <a:pPr lvl="1"/>
            <a:r>
              <a:rPr lang="en-US" u="sng" dirty="0" smtClean="0"/>
              <a:t>Godly</a:t>
            </a:r>
            <a:r>
              <a:rPr lang="en-US" dirty="0" smtClean="0"/>
              <a:t> wives make for godly husbands</a:t>
            </a:r>
          </a:p>
          <a:p>
            <a:pPr lvl="1"/>
            <a:r>
              <a:rPr lang="en-US" dirty="0" smtClean="0"/>
              <a:t>Prioritized </a:t>
            </a:r>
            <a:r>
              <a:rPr lang="en-US" u="sng" dirty="0" smtClean="0"/>
              <a:t>adornment</a:t>
            </a:r>
            <a:r>
              <a:rPr lang="en-US" dirty="0" smtClean="0"/>
              <a:t> – inward</a:t>
            </a:r>
          </a:p>
          <a:p>
            <a:pPr lvl="1"/>
            <a:r>
              <a:rPr lang="en-US" dirty="0" smtClean="0"/>
              <a:t>Husbands </a:t>
            </a:r>
            <a:r>
              <a:rPr lang="en-US" dirty="0" smtClean="0"/>
              <a:t>live with your wife in an </a:t>
            </a:r>
            <a:r>
              <a:rPr lang="en-US" u="sng" dirty="0" smtClean="0"/>
              <a:t>understanding</a:t>
            </a:r>
            <a:r>
              <a:rPr lang="en-US" dirty="0" smtClean="0"/>
              <a:t> way</a:t>
            </a:r>
          </a:p>
          <a:p>
            <a:pPr lvl="1"/>
            <a:r>
              <a:rPr lang="en-US" dirty="0" smtClean="0"/>
              <a:t>Treat her right so prayers not </a:t>
            </a:r>
            <a:r>
              <a:rPr lang="en-US" u="sng" dirty="0" smtClean="0"/>
              <a:t>hindered</a:t>
            </a:r>
            <a:endParaRPr lang="en-US" u="sng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6814</TotalTime>
  <Words>510</Words>
  <Application>Microsoft Office PowerPoint</Application>
  <PresentationFormat>On-screen Show (4:3)</PresentationFormat>
  <Paragraphs>63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Loving Others - Family</vt:lpstr>
      <vt:lpstr>Slide 4</vt:lpstr>
      <vt:lpstr>Slide 5</vt:lpstr>
      <vt:lpstr>I. Marital – Husband and Wife </vt:lpstr>
      <vt:lpstr>Slide 7</vt:lpstr>
      <vt:lpstr>Slide 8</vt:lpstr>
      <vt:lpstr>Slide 9</vt:lpstr>
      <vt:lpstr>Slide 10</vt:lpstr>
      <vt:lpstr>II. Family – Parents and Children</vt:lpstr>
      <vt:lpstr>Slide 12</vt:lpstr>
      <vt:lpstr>Slide 13</vt:lpstr>
      <vt:lpstr>III. Choices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IV. 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144</cp:revision>
  <dcterms:created xsi:type="dcterms:W3CDTF">2010-04-18T00:31:04Z</dcterms:created>
  <dcterms:modified xsi:type="dcterms:W3CDTF">2011-02-12T21:46:06Z</dcterms:modified>
</cp:coreProperties>
</file>