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6" r:id="rId4"/>
    <p:sldId id="265" r:id="rId5"/>
    <p:sldId id="257" r:id="rId6"/>
    <p:sldId id="284" r:id="rId7"/>
    <p:sldId id="271" r:id="rId8"/>
    <p:sldId id="275" r:id="rId9"/>
    <p:sldId id="286" r:id="rId10"/>
    <p:sldId id="259" r:id="rId11"/>
    <p:sldId id="287" r:id="rId12"/>
    <p:sldId id="270" r:id="rId13"/>
    <p:sldId id="288" r:id="rId14"/>
    <p:sldId id="289" r:id="rId15"/>
    <p:sldId id="290" r:id="rId16"/>
    <p:sldId id="291" r:id="rId17"/>
    <p:sldId id="292" r:id="rId18"/>
    <p:sldId id="272" r:id="rId19"/>
    <p:sldId id="285" r:id="rId20"/>
    <p:sldId id="293"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140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
        <p:nvSpPr>
          <p:cNvPr id="7" name="Rectangle 6"/>
          <p:cNvSpPr/>
          <p:nvPr userDrawn="1"/>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gs>
            <a:gs pos="100000">
              <a:schemeClr val="bg2">
                <a:shade val="30000"/>
                <a:satMod val="20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Fulfilling our mission and purpose – loving God and people too and making followers of Jesus</a:t>
            </a:r>
          </a:p>
          <a:p>
            <a:r>
              <a:rPr lang="en-US" dirty="0" smtClean="0"/>
              <a:t>Friends with God</a:t>
            </a:r>
          </a:p>
          <a:p>
            <a:pPr lvl="1"/>
            <a:r>
              <a:rPr lang="en-US" dirty="0" smtClean="0"/>
              <a:t>God took us from the place of utterly helpless, condemned sinners, enemies, far away, separated – to reconciled, new relationship of friendship with God, in his presence holy, blameless and without fault</a:t>
            </a:r>
          </a:p>
          <a:p>
            <a:pPr lvl="1"/>
            <a:r>
              <a:rPr lang="en-US" dirty="0" smtClean="0"/>
              <a:t>By the blood of Jesus</a:t>
            </a:r>
          </a:p>
          <a:p>
            <a:pPr lvl="1"/>
            <a:r>
              <a:rPr lang="en-US" dirty="0" smtClean="0"/>
              <a:t>Solicits a response</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a:t>
            </a:r>
            <a:r>
              <a:rPr lang="en-US" dirty="0" smtClean="0"/>
              <a:t>. Communication </a:t>
            </a:r>
            <a:endParaRPr lang="en-US" dirty="0"/>
          </a:p>
        </p:txBody>
      </p:sp>
      <p:sp>
        <p:nvSpPr>
          <p:cNvPr id="3" name="Content Placeholder 2"/>
          <p:cNvSpPr>
            <a:spLocks noGrp="1"/>
          </p:cNvSpPr>
          <p:nvPr>
            <p:ph idx="1"/>
          </p:nvPr>
        </p:nvSpPr>
        <p:spPr/>
        <p:txBody>
          <a:bodyPr>
            <a:normAutofit/>
          </a:bodyPr>
          <a:lstStyle/>
          <a:p>
            <a:r>
              <a:rPr lang="en-US" dirty="0" smtClean="0"/>
              <a:t>Exodus </a:t>
            </a:r>
            <a:r>
              <a:rPr lang="en-US" dirty="0" smtClean="0"/>
              <a:t>33:11</a:t>
            </a:r>
            <a:r>
              <a:rPr lang="en-US" b="1" dirty="0" smtClean="0"/>
              <a:t> </a:t>
            </a:r>
            <a:r>
              <a:rPr lang="en-US" dirty="0" smtClean="0"/>
              <a:t>Inside </a:t>
            </a:r>
            <a:r>
              <a:rPr lang="en-US" dirty="0" smtClean="0"/>
              <a:t>the Tent of Meeting, the LORD would speak to Moses face to face, as one speaks to a friend. Afterward Moses would return to the camp, but the young man who assisted him, Joshua son of Nun, would remain behind in the Tent of Meeting</a:t>
            </a:r>
            <a:r>
              <a:rPr lang="en-US" dirty="0" smtClean="0"/>
              <a:t>. </a:t>
            </a:r>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u="sng" dirty="0" smtClean="0"/>
              <a:t>Speaking</a:t>
            </a:r>
            <a:r>
              <a:rPr lang="en-US" dirty="0" smtClean="0"/>
              <a:t> God</a:t>
            </a:r>
          </a:p>
          <a:p>
            <a:pPr lvl="1"/>
            <a:r>
              <a:rPr lang="en-US" dirty="0" smtClean="0"/>
              <a:t>And God said…</a:t>
            </a:r>
          </a:p>
          <a:p>
            <a:pPr lvl="1"/>
            <a:r>
              <a:rPr lang="en-US" dirty="0" smtClean="0"/>
              <a:t>The Word became flesh…</a:t>
            </a:r>
          </a:p>
          <a:p>
            <a:pPr lvl="1"/>
            <a:r>
              <a:rPr lang="en-US" dirty="0" smtClean="0"/>
              <a:t>Hear what the Spirit has to say…</a:t>
            </a:r>
          </a:p>
          <a:p>
            <a:r>
              <a:rPr lang="en-US" u="sng" dirty="0" smtClean="0"/>
              <a:t>Honest</a:t>
            </a:r>
            <a:r>
              <a:rPr lang="en-US" dirty="0" smtClean="0"/>
              <a:t> communication</a:t>
            </a:r>
          </a:p>
          <a:p>
            <a:pPr lvl="1"/>
            <a:r>
              <a:rPr lang="en-US" dirty="0" smtClean="0"/>
              <a:t>1 </a:t>
            </a:r>
            <a:r>
              <a:rPr lang="en-US" dirty="0" smtClean="0"/>
              <a:t>Peter </a:t>
            </a:r>
            <a:r>
              <a:rPr lang="en-US" dirty="0" smtClean="0"/>
              <a:t>1:25 But </a:t>
            </a:r>
            <a:r>
              <a:rPr lang="en-US" dirty="0" smtClean="0"/>
              <a:t>the word of the Lord remains forever</a:t>
            </a:r>
            <a:r>
              <a:rPr lang="en-US" dirty="0" smtClean="0"/>
              <a:t>.” </a:t>
            </a:r>
            <a:r>
              <a:rPr lang="en-US" dirty="0" smtClean="0"/>
              <a:t>And that word is the Good News that was preached to you</a:t>
            </a:r>
            <a:r>
              <a:rPr lang="en-US" dirty="0" smtClean="0"/>
              <a:t>.</a:t>
            </a:r>
          </a:p>
          <a:p>
            <a:pPr lvl="1"/>
            <a:r>
              <a:rPr lang="en-US" dirty="0" smtClean="0"/>
              <a:t>Hebrews </a:t>
            </a:r>
            <a:r>
              <a:rPr lang="en-US" dirty="0" smtClean="0"/>
              <a:t>4:12</a:t>
            </a:r>
            <a:r>
              <a:rPr lang="en-US" b="1" dirty="0" smtClean="0"/>
              <a:t> </a:t>
            </a:r>
            <a:r>
              <a:rPr lang="en-US" dirty="0" smtClean="0"/>
              <a:t>For </a:t>
            </a:r>
            <a:r>
              <a:rPr lang="en-US" dirty="0" smtClean="0"/>
              <a:t>the word of God is alive and powerful. It is sharper than the sharpest two-edged sword, cutting between soul and spirit, between joint and marrow. It exposes our innermost thoughts and desires</a:t>
            </a:r>
            <a:r>
              <a:rPr lang="en-US" dirty="0" smtClean="0"/>
              <a:t>.</a:t>
            </a:r>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The </a:t>
            </a:r>
            <a:r>
              <a:rPr lang="en-US" u="sng" dirty="0" smtClean="0"/>
              <a:t>written</a:t>
            </a:r>
            <a:r>
              <a:rPr lang="en-US" dirty="0" smtClean="0"/>
              <a:t> word trains our spiritual ears to the </a:t>
            </a:r>
            <a:r>
              <a:rPr lang="en-US" u="sng" dirty="0" smtClean="0"/>
              <a:t>spoken</a:t>
            </a:r>
            <a:r>
              <a:rPr lang="en-US" dirty="0" smtClean="0"/>
              <a:t> word</a:t>
            </a:r>
          </a:p>
          <a:p>
            <a:r>
              <a:rPr lang="en-US" dirty="0" smtClean="0"/>
              <a:t>Ears to </a:t>
            </a:r>
            <a:r>
              <a:rPr lang="en-US" u="sng" dirty="0" smtClean="0"/>
              <a:t>hear</a:t>
            </a:r>
          </a:p>
          <a:p>
            <a:pPr lvl="1"/>
            <a:r>
              <a:rPr lang="en-US" dirty="0" smtClean="0"/>
              <a:t>Luke 14:35 – anyone with ears to hear should listen and understand</a:t>
            </a:r>
          </a:p>
          <a:p>
            <a:pPr lvl="1"/>
            <a:r>
              <a:rPr lang="en-US" dirty="0" smtClean="0"/>
              <a:t>I Kings 19:12 – still small voice, gentle whisper</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Not </a:t>
            </a:r>
            <a:r>
              <a:rPr lang="en-US" u="sng" dirty="0" smtClean="0"/>
              <a:t>Listening</a:t>
            </a:r>
            <a:r>
              <a:rPr lang="en-US" dirty="0" smtClean="0"/>
              <a:t>?</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43000" y="0"/>
            <a:ext cx="7086600" cy="6900577"/>
          </a:xfrm>
          <a:prstGeom prst="rect">
            <a:avLst/>
          </a:prstGeom>
          <a:noFill/>
          <a:ln w="9525">
            <a:noFill/>
            <a:miter lim="800000"/>
            <a:headEnd/>
            <a:tailEnd/>
          </a:ln>
        </p:spPr>
      </p:pic>
      <p:sp>
        <p:nvSpPr>
          <p:cNvPr id="4" name="TextBox 3"/>
          <p:cNvSpPr txBox="1"/>
          <p:nvPr/>
        </p:nvSpPr>
        <p:spPr>
          <a:xfrm>
            <a:off x="3429000" y="1295400"/>
            <a:ext cx="2819400" cy="2062103"/>
          </a:xfrm>
          <a:prstGeom prst="rect">
            <a:avLst/>
          </a:prstGeom>
          <a:noFill/>
        </p:spPr>
        <p:txBody>
          <a:bodyPr wrap="square" rtlCol="0">
            <a:spAutoFit/>
          </a:bodyPr>
          <a:lstStyle/>
          <a:p>
            <a:pPr algn="ctr"/>
            <a:r>
              <a:rPr lang="en-US" sz="3200" b="1" dirty="0" smtClean="0">
                <a:solidFill>
                  <a:schemeClr val="bg1"/>
                </a:solidFill>
                <a:latin typeface="Comic Sans MS" pitchFamily="66" charset="0"/>
              </a:rPr>
              <a:t>Stop interrupting me while I’m ignoring you</a:t>
            </a:r>
            <a:endParaRPr lang="en-US" sz="3200" b="1" dirty="0">
              <a:solidFill>
                <a:schemeClr val="bg1"/>
              </a:solidFill>
              <a:latin typeface="Comic Sans MS" pitchFamily="66"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428875" y="571500"/>
            <a:ext cx="4286250" cy="5715000"/>
          </a:xfrm>
          <a:prstGeom prst="rect">
            <a:avLst/>
          </a:prstGeom>
          <a:noFill/>
          <a:ln w="9525">
            <a:noFill/>
            <a:miter lim="800000"/>
            <a:headEnd/>
            <a:tailEnd/>
          </a:ln>
        </p:spPr>
      </p:pic>
      <p:sp>
        <p:nvSpPr>
          <p:cNvPr id="4" name="TextBox 3"/>
          <p:cNvSpPr txBox="1"/>
          <p:nvPr/>
        </p:nvSpPr>
        <p:spPr>
          <a:xfrm>
            <a:off x="2667000" y="1600200"/>
            <a:ext cx="3581400" cy="3657599"/>
          </a:xfrm>
          <a:prstGeom prst="rect">
            <a:avLst/>
          </a:prstGeom>
          <a:solidFill>
            <a:srgbClr val="66CCFF"/>
          </a:solidFill>
        </p:spPr>
        <p:txBody>
          <a:bodyPr wrap="square" rtlCol="0">
            <a:spAutoFit/>
          </a:bodyPr>
          <a:lstStyle/>
          <a:p>
            <a:r>
              <a:rPr lang="en-US" sz="3200" dirty="0" smtClean="0">
                <a:solidFill>
                  <a:schemeClr val="bg1"/>
                </a:solidFill>
                <a:latin typeface="AvantGarde Bk BT" pitchFamily="34" charset="0"/>
              </a:rPr>
              <a:t>I haven’t been ignoring you, I’ve been prioritizing you.</a:t>
            </a:r>
            <a:endParaRPr lang="en-US" sz="3200" dirty="0" smtClean="0">
              <a:solidFill>
                <a:schemeClr val="bg1"/>
              </a:solidFill>
              <a:latin typeface="AvantGarde Bk BT" pitchFamily="34" charset="0"/>
            </a:endParaRPr>
          </a:p>
          <a:p>
            <a:endParaRPr lang="en-US" sz="3200" dirty="0" smtClean="0">
              <a:solidFill>
                <a:schemeClr val="bg1"/>
              </a:solidFill>
              <a:latin typeface="AvantGarde Bk BT" pitchFamily="34" charset="0"/>
            </a:endParaRPr>
          </a:p>
          <a:p>
            <a:endParaRPr lang="en-US" sz="3200" dirty="0" smtClean="0">
              <a:solidFill>
                <a:schemeClr val="bg1"/>
              </a:solidFill>
              <a:latin typeface="AvantGarde Bk BT" pitchFamily="34" charset="0"/>
            </a:endParaRPr>
          </a:p>
          <a:p>
            <a:endParaRPr lang="en-US" sz="3200" dirty="0">
              <a:solidFill>
                <a:schemeClr val="bg1"/>
              </a:solidFill>
              <a:latin typeface="AvantGarde Bk BT" pitchFamily="34"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fontScale="92500"/>
          </a:bodyPr>
          <a:lstStyle/>
          <a:p>
            <a:r>
              <a:rPr lang="en-US" dirty="0" smtClean="0"/>
              <a:t>Excerpts from A. W. </a:t>
            </a:r>
            <a:r>
              <a:rPr lang="en-US" dirty="0" err="1" smtClean="0"/>
              <a:t>Tozer</a:t>
            </a:r>
            <a:r>
              <a:rPr lang="en-US" dirty="0" smtClean="0"/>
              <a:t> – The Pursuit of God</a:t>
            </a:r>
          </a:p>
          <a:p>
            <a:pPr lvl="1"/>
            <a:r>
              <a:rPr lang="en-US" dirty="0" smtClean="0"/>
              <a:t>God and the spiritual world are real.  We can reckon upon them with as much assurance as we reckon upon the familiar world around us.  Spiritual things are here inviting our attention and challenging our trust.  Our trouble is that we have established bad thought habits.  We habitually think of the visible world as real and doubt the reality of any other.  The world of sense intrudes upon our attention day and night for the whole of our lifetime.  It is clamorous, insistent and self-demonstrating. It does not appeal to our faith; it is here, assaulting our five senses, demanding to be accepted as real and final.  We must break the habit of ignoring the spiritual.</a:t>
            </a: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Psalms </a:t>
            </a:r>
            <a:r>
              <a:rPr lang="en-US" dirty="0" smtClean="0"/>
              <a:t>119:148 </a:t>
            </a:r>
            <a:r>
              <a:rPr lang="en-US" dirty="0" smtClean="0"/>
              <a:t>My </a:t>
            </a:r>
            <a:r>
              <a:rPr lang="en-US" dirty="0" smtClean="0"/>
              <a:t>eyes anticipate the night watches, </a:t>
            </a:r>
            <a:r>
              <a:rPr lang="en-US" dirty="0" smtClean="0"/>
              <a:t>That </a:t>
            </a:r>
            <a:r>
              <a:rPr lang="en-US" dirty="0" smtClean="0"/>
              <a:t>I may meditate on Your word</a:t>
            </a:r>
            <a:r>
              <a:rPr lang="en-US" dirty="0" smtClean="0"/>
              <a:t>.</a:t>
            </a:r>
          </a:p>
          <a:p>
            <a:r>
              <a:rPr lang="en-US" dirty="0" smtClean="0"/>
              <a:t>Psalms 119:130</a:t>
            </a:r>
            <a:r>
              <a:rPr lang="en-US" dirty="0" smtClean="0"/>
              <a:t> The unfolding of Your words gives light; </a:t>
            </a:r>
            <a:r>
              <a:rPr lang="en-US" dirty="0" smtClean="0"/>
              <a:t>It </a:t>
            </a:r>
            <a:r>
              <a:rPr lang="en-US" dirty="0" smtClean="0"/>
              <a:t>gives understanding to the simple</a:t>
            </a:r>
            <a:r>
              <a:rPr lang="en-US" dirty="0" smtClean="0"/>
              <a:t>.</a:t>
            </a:r>
          </a:p>
          <a:p>
            <a:r>
              <a:rPr lang="en-US" dirty="0" smtClean="0"/>
              <a:t>Friends are full of </a:t>
            </a:r>
            <a:r>
              <a:rPr lang="en-US" u="sng" dirty="0" smtClean="0"/>
              <a:t>grace</a:t>
            </a:r>
          </a:p>
          <a:p>
            <a:pPr lvl="1"/>
            <a:r>
              <a:rPr lang="en-US" dirty="0" smtClean="0"/>
              <a:t>God is very full of grace toward </a:t>
            </a:r>
            <a:r>
              <a:rPr lang="en-US" u="sng" dirty="0" smtClean="0"/>
              <a:t>us</a:t>
            </a:r>
          </a:p>
          <a:p>
            <a:pPr lvl="1"/>
            <a:r>
              <a:rPr lang="en-US" dirty="0" smtClean="0"/>
              <a:t>How about giving </a:t>
            </a:r>
            <a:r>
              <a:rPr lang="en-US" u="sng" dirty="0" smtClean="0"/>
              <a:t>God</a:t>
            </a:r>
            <a:r>
              <a:rPr lang="en-US" dirty="0" smtClean="0"/>
              <a:t> grace?</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Autofit/>
          </a:bodyPr>
          <a:lstStyle/>
          <a:p>
            <a:r>
              <a:rPr lang="en-US" dirty="0" smtClean="0"/>
              <a:t>David – honest communication</a:t>
            </a:r>
          </a:p>
          <a:p>
            <a:r>
              <a:rPr lang="en-US" dirty="0" smtClean="0"/>
              <a:t>Psalms </a:t>
            </a:r>
            <a:r>
              <a:rPr lang="en-US" dirty="0" smtClean="0"/>
              <a:t>13:1 - </a:t>
            </a:r>
            <a:r>
              <a:rPr lang="en-US" dirty="0" smtClean="0"/>
              <a:t>6</a:t>
            </a:r>
            <a:r>
              <a:rPr lang="en-US" b="1" dirty="0" smtClean="0"/>
              <a:t> </a:t>
            </a:r>
            <a:r>
              <a:rPr lang="en-US" baseline="30000" dirty="0" smtClean="0"/>
              <a:t>1</a:t>
            </a:r>
            <a:r>
              <a:rPr lang="en-US" dirty="0" smtClean="0"/>
              <a:t>O </a:t>
            </a:r>
            <a:r>
              <a:rPr lang="en-US" dirty="0" smtClean="0"/>
              <a:t>LORD, how long will you forget me? Forever? </a:t>
            </a:r>
            <a:r>
              <a:rPr lang="en-US" dirty="0" smtClean="0"/>
              <a:t>How </a:t>
            </a:r>
            <a:r>
              <a:rPr lang="en-US" dirty="0" smtClean="0"/>
              <a:t>long will you look the other way? </a:t>
            </a:r>
            <a:r>
              <a:rPr lang="en-US" baseline="30000" dirty="0" smtClean="0"/>
              <a:t>2</a:t>
            </a:r>
            <a:r>
              <a:rPr lang="en-US" dirty="0" smtClean="0"/>
              <a:t>How </a:t>
            </a:r>
            <a:r>
              <a:rPr lang="en-US" dirty="0" smtClean="0"/>
              <a:t>long must I struggle with anguish in my soul, </a:t>
            </a:r>
            <a:r>
              <a:rPr lang="en-US" dirty="0" smtClean="0"/>
              <a:t>with </a:t>
            </a:r>
            <a:r>
              <a:rPr lang="en-US" dirty="0" smtClean="0"/>
              <a:t>sorrow in my heart every day? </a:t>
            </a:r>
            <a:r>
              <a:rPr lang="en-US" dirty="0" smtClean="0"/>
              <a:t>How </a:t>
            </a:r>
            <a:r>
              <a:rPr lang="en-US" dirty="0" smtClean="0"/>
              <a:t>long will my enemy have the upper hand? </a:t>
            </a:r>
            <a:r>
              <a:rPr lang="en-US" baseline="30000" dirty="0" smtClean="0"/>
              <a:t>3</a:t>
            </a:r>
            <a:r>
              <a:rPr lang="en-US" dirty="0" smtClean="0"/>
              <a:t>Turn </a:t>
            </a:r>
            <a:r>
              <a:rPr lang="en-US" dirty="0" smtClean="0"/>
              <a:t>and answer me, O LORD my God! </a:t>
            </a:r>
            <a:r>
              <a:rPr lang="en-US" dirty="0" smtClean="0"/>
              <a:t>Restore </a:t>
            </a:r>
            <a:r>
              <a:rPr lang="en-US" dirty="0" smtClean="0"/>
              <a:t>the sparkle to my eyes, or I will die. </a:t>
            </a:r>
            <a:r>
              <a:rPr lang="en-US" baseline="30000" dirty="0" smtClean="0"/>
              <a:t>4</a:t>
            </a:r>
            <a:r>
              <a:rPr lang="en-US" dirty="0" smtClean="0"/>
              <a:t>Don’t </a:t>
            </a:r>
            <a:r>
              <a:rPr lang="en-US" dirty="0" smtClean="0"/>
              <a:t>let my enemies gloat, saying, “We have defeated him!” </a:t>
            </a:r>
            <a:r>
              <a:rPr lang="en-US" dirty="0" smtClean="0"/>
              <a:t>Don’t </a:t>
            </a:r>
            <a:r>
              <a:rPr lang="en-US" dirty="0" smtClean="0"/>
              <a:t>let them rejoice at my downfall. </a:t>
            </a:r>
            <a:r>
              <a:rPr lang="en-US" baseline="30000" dirty="0" smtClean="0"/>
              <a:t>5</a:t>
            </a:r>
            <a:r>
              <a:rPr lang="en-US" dirty="0" smtClean="0"/>
              <a:t>But </a:t>
            </a:r>
            <a:r>
              <a:rPr lang="en-US" dirty="0" smtClean="0"/>
              <a:t>I trust in your unfailing </a:t>
            </a:r>
            <a:r>
              <a:rPr lang="en-US" dirty="0" smtClean="0"/>
              <a:t>love. I </a:t>
            </a:r>
            <a:r>
              <a:rPr lang="en-US" dirty="0" smtClean="0"/>
              <a:t>will rejoice because you have rescued me. </a:t>
            </a:r>
            <a:r>
              <a:rPr lang="en-US" baseline="30000" dirty="0" smtClean="0"/>
              <a:t>6</a:t>
            </a:r>
            <a:r>
              <a:rPr lang="en-US" dirty="0" smtClean="0"/>
              <a:t>I </a:t>
            </a:r>
            <a:r>
              <a:rPr lang="en-US" dirty="0" smtClean="0"/>
              <a:t>will sing to the LORD </a:t>
            </a:r>
            <a:r>
              <a:rPr lang="en-US" dirty="0" smtClean="0"/>
              <a:t>because </a:t>
            </a:r>
            <a:r>
              <a:rPr lang="en-US" dirty="0" smtClean="0"/>
              <a:t>he is good to me. </a:t>
            </a:r>
            <a:br>
              <a:rPr lang="en-US" dirty="0" smtClean="0"/>
            </a:br>
            <a:r>
              <a:rPr lang="en-US" dirty="0" smtClean="0"/>
              <a:t/>
            </a:r>
            <a:br>
              <a:rPr lang="en-US" dirty="0" smtClean="0"/>
            </a:br>
            <a:endParaRPr lang="en-U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IV. Time </a:t>
            </a:r>
            <a:endParaRPr lang="en-US" dirty="0"/>
          </a:p>
        </p:txBody>
      </p:sp>
      <p:sp>
        <p:nvSpPr>
          <p:cNvPr id="3" name="Content Placeholder 2"/>
          <p:cNvSpPr>
            <a:spLocks noGrp="1"/>
          </p:cNvSpPr>
          <p:nvPr>
            <p:ph idx="1"/>
          </p:nvPr>
        </p:nvSpPr>
        <p:spPr/>
        <p:txBody>
          <a:bodyPr/>
          <a:lstStyle/>
          <a:p>
            <a:r>
              <a:rPr lang="en-US" dirty="0" smtClean="0"/>
              <a:t>Ephesians 5:15 - 17</a:t>
            </a:r>
            <a:r>
              <a:rPr lang="en-US" b="1" dirty="0" smtClean="0"/>
              <a:t> </a:t>
            </a:r>
            <a:r>
              <a:rPr lang="en-US" baseline="30000" dirty="0" smtClean="0"/>
              <a:t>15</a:t>
            </a:r>
            <a:r>
              <a:rPr lang="en-US" dirty="0" smtClean="0"/>
              <a:t>Therefore be careful how you walk, not as unwise men but as wise, </a:t>
            </a:r>
            <a:r>
              <a:rPr lang="en-US" baseline="30000" dirty="0" smtClean="0"/>
              <a:t>16</a:t>
            </a:r>
            <a:r>
              <a:rPr lang="en-US" dirty="0" smtClean="0"/>
              <a:t>making the most of your time, because the days are evil.  </a:t>
            </a:r>
            <a:r>
              <a:rPr lang="en-US" baseline="30000" dirty="0" smtClean="0"/>
              <a:t>17</a:t>
            </a:r>
            <a:r>
              <a:rPr lang="en-US" dirty="0" smtClean="0"/>
              <a:t>So then do not be foolish, but understand what the will of the Lord is.</a:t>
            </a:r>
          </a:p>
          <a:p>
            <a:r>
              <a:rPr lang="en-US" dirty="0" smtClean="0"/>
              <a:t>Prioritizing </a:t>
            </a:r>
            <a:r>
              <a:rPr lang="en-US" u="sng" dirty="0" smtClean="0"/>
              <a:t>time</a:t>
            </a:r>
            <a:r>
              <a:rPr lang="en-US" dirty="0" smtClean="0"/>
              <a:t> with the </a:t>
            </a:r>
            <a:r>
              <a:rPr lang="en-US" dirty="0" smtClean="0"/>
              <a:t>Lord</a:t>
            </a:r>
            <a:endParaRPr lang="en-US"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2 Corinthians 5:15 He died for everyone so that those who receive his new life will no longer live for themselves. Instead, they will live for Christ, who died and was raised for them. </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428875" y="571500"/>
            <a:ext cx="4286250" cy="5715000"/>
          </a:xfrm>
          <a:prstGeom prst="rect">
            <a:avLst/>
          </a:prstGeom>
          <a:noFill/>
          <a:ln w="9525">
            <a:noFill/>
            <a:miter lim="800000"/>
            <a:headEnd/>
            <a:tailEnd/>
          </a:ln>
        </p:spPr>
      </p:pic>
      <p:sp>
        <p:nvSpPr>
          <p:cNvPr id="4" name="TextBox 3"/>
          <p:cNvSpPr txBox="1"/>
          <p:nvPr/>
        </p:nvSpPr>
        <p:spPr>
          <a:xfrm>
            <a:off x="2667000" y="1600200"/>
            <a:ext cx="3581400" cy="3657599"/>
          </a:xfrm>
          <a:prstGeom prst="rect">
            <a:avLst/>
          </a:prstGeom>
          <a:solidFill>
            <a:srgbClr val="66CCFF"/>
          </a:solidFill>
        </p:spPr>
        <p:txBody>
          <a:bodyPr wrap="square" rtlCol="0">
            <a:spAutoFit/>
          </a:bodyPr>
          <a:lstStyle/>
          <a:p>
            <a:r>
              <a:rPr lang="en-US" sz="3200" dirty="0" smtClean="0">
                <a:solidFill>
                  <a:schemeClr val="bg1"/>
                </a:solidFill>
                <a:latin typeface="AvantGarde Bk BT" pitchFamily="34" charset="0"/>
              </a:rPr>
              <a:t>I haven’t been ignoring you, I’ve been prioritizing you.</a:t>
            </a:r>
            <a:endParaRPr lang="en-US" sz="3200" dirty="0" smtClean="0">
              <a:solidFill>
                <a:schemeClr val="bg1"/>
              </a:solidFill>
              <a:latin typeface="AvantGarde Bk BT" pitchFamily="34" charset="0"/>
            </a:endParaRPr>
          </a:p>
          <a:p>
            <a:endParaRPr lang="en-US" sz="3200" dirty="0" smtClean="0">
              <a:solidFill>
                <a:schemeClr val="bg1"/>
              </a:solidFill>
              <a:latin typeface="AvantGarde Bk BT" pitchFamily="34" charset="0"/>
            </a:endParaRPr>
          </a:p>
          <a:p>
            <a:endParaRPr lang="en-US" sz="3200" dirty="0" smtClean="0">
              <a:solidFill>
                <a:schemeClr val="bg1"/>
              </a:solidFill>
              <a:latin typeface="AvantGarde Bk BT" pitchFamily="34" charset="0"/>
            </a:endParaRPr>
          </a:p>
          <a:p>
            <a:endParaRPr lang="en-US" sz="3200" dirty="0">
              <a:solidFill>
                <a:schemeClr val="bg1"/>
              </a:solidFill>
              <a:latin typeface="AvantGarde Bk BT" pitchFamily="34"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Colossians 1:18 – …he is </a:t>
            </a:r>
            <a:r>
              <a:rPr lang="en-US" u="sng" dirty="0" smtClean="0"/>
              <a:t>first</a:t>
            </a:r>
            <a:r>
              <a:rPr lang="en-US" dirty="0" smtClean="0"/>
              <a:t> in everything</a:t>
            </a:r>
          </a:p>
          <a:p>
            <a:pPr lvl="1"/>
            <a:r>
              <a:rPr lang="en-US" dirty="0" smtClean="0"/>
              <a:t>Is he prioritized to the </a:t>
            </a:r>
            <a:r>
              <a:rPr lang="en-US" u="sng" dirty="0" smtClean="0"/>
              <a:t>best</a:t>
            </a:r>
            <a:r>
              <a:rPr lang="en-US" dirty="0" smtClean="0"/>
              <a:t> time of your day?</a:t>
            </a:r>
          </a:p>
          <a:p>
            <a:pPr lvl="1"/>
            <a:r>
              <a:rPr lang="en-US" dirty="0" smtClean="0"/>
              <a:t>Ordering Jesus </a:t>
            </a:r>
            <a:r>
              <a:rPr lang="en-US" u="sng" dirty="0" smtClean="0"/>
              <a:t>supreme</a:t>
            </a:r>
          </a:p>
          <a:p>
            <a:pPr lvl="1"/>
            <a:r>
              <a:rPr lang="en-US" dirty="0" smtClean="0"/>
              <a:t>Matthew 6:33 – seek </a:t>
            </a:r>
            <a:r>
              <a:rPr lang="en-US" u="sng" dirty="0" smtClean="0"/>
              <a:t>first</a:t>
            </a:r>
            <a:r>
              <a:rPr lang="en-US" dirty="0" smtClean="0"/>
              <a:t> the kingdom of God and his righteousness</a:t>
            </a:r>
          </a:p>
          <a:p>
            <a:r>
              <a:rPr lang="en-US" u="sng" dirty="0" smtClean="0"/>
              <a:t>First</a:t>
            </a:r>
            <a:r>
              <a:rPr lang="en-US" dirty="0" smtClean="0"/>
              <a:t> Love – Revelation 2:2-5</a:t>
            </a:r>
          </a:p>
          <a:p>
            <a:pPr lvl="1"/>
            <a:r>
              <a:rPr lang="en-US" dirty="0" smtClean="0"/>
              <a:t>You don’t </a:t>
            </a:r>
            <a:r>
              <a:rPr lang="en-US" u="sng" dirty="0" smtClean="0"/>
              <a:t>love</a:t>
            </a:r>
            <a:r>
              <a:rPr lang="en-US" dirty="0" smtClean="0"/>
              <a:t> me…as you did at first</a:t>
            </a:r>
          </a:p>
          <a:p>
            <a:pPr lvl="1"/>
            <a:r>
              <a:rPr lang="en-US" dirty="0" smtClean="0"/>
              <a:t>Turn back and do the works you did at </a:t>
            </a:r>
            <a:r>
              <a:rPr lang="en-US" u="sng" dirty="0" smtClean="0"/>
              <a:t>first</a:t>
            </a:r>
            <a:endParaRPr lang="en-US" u="sng"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Conclusion – Relationship with God – as friend</a:t>
            </a:r>
          </a:p>
          <a:p>
            <a:pPr lvl="1"/>
            <a:r>
              <a:rPr lang="en-US" dirty="0" smtClean="0"/>
              <a:t>Be someone God can trust</a:t>
            </a:r>
          </a:p>
          <a:p>
            <a:pPr lvl="2"/>
            <a:r>
              <a:rPr lang="en-US" dirty="0" smtClean="0"/>
              <a:t>Faithful</a:t>
            </a:r>
          </a:p>
          <a:p>
            <a:pPr lvl="2"/>
            <a:r>
              <a:rPr lang="en-US" dirty="0" smtClean="0"/>
              <a:t>Obedient</a:t>
            </a:r>
          </a:p>
          <a:p>
            <a:pPr lvl="1"/>
            <a:r>
              <a:rPr lang="en-US" dirty="0" smtClean="0"/>
              <a:t>Communication</a:t>
            </a:r>
          </a:p>
          <a:p>
            <a:pPr lvl="2"/>
            <a:r>
              <a:rPr lang="en-US" dirty="0" smtClean="0"/>
              <a:t>Listening</a:t>
            </a:r>
          </a:p>
          <a:p>
            <a:pPr lvl="2"/>
            <a:r>
              <a:rPr lang="en-US" dirty="0" smtClean="0"/>
              <a:t>Honest</a:t>
            </a:r>
          </a:p>
          <a:p>
            <a:pPr lvl="2"/>
            <a:r>
              <a:rPr lang="en-US" dirty="0" smtClean="0"/>
              <a:t>Person of your word</a:t>
            </a:r>
          </a:p>
          <a:p>
            <a:pPr lvl="1"/>
            <a:r>
              <a:rPr lang="en-US" dirty="0" smtClean="0"/>
              <a:t>Time</a:t>
            </a:r>
          </a:p>
          <a:p>
            <a:pPr lvl="2"/>
            <a:r>
              <a:rPr lang="en-US" dirty="0" smtClean="0"/>
              <a:t>Put him first</a:t>
            </a:r>
          </a:p>
          <a:p>
            <a:pPr lvl="2"/>
            <a:r>
              <a:rPr lang="en-US" dirty="0" smtClean="0"/>
              <a:t>Give him quality and ample time</a:t>
            </a:r>
          </a:p>
          <a:p>
            <a:pPr lvl="2"/>
            <a:r>
              <a:rPr lang="en-US" dirty="0" smtClean="0"/>
              <a:t>Be accessible to God</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Fellowship With God</a:t>
            </a:r>
            <a:endParaRPr lang="en-US" dirty="0"/>
          </a:p>
        </p:txBody>
      </p:sp>
      <p:sp>
        <p:nvSpPr>
          <p:cNvPr id="6" name="Title 1"/>
          <p:cNvSpPr txBox="1">
            <a:spLocks/>
          </p:cNvSpPr>
          <p:nvPr/>
        </p:nvSpPr>
        <p:spPr>
          <a:xfrm>
            <a:off x="609600" y="36353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Living For Christ Series</a:t>
            </a: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Fellowship with God is the development of </a:t>
            </a:r>
            <a:r>
              <a:rPr lang="en-US" dirty="0" smtClean="0"/>
              <a:t>friendship</a:t>
            </a: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Characteristics of Friends </a:t>
            </a:r>
            <a:endParaRPr lang="en-US" dirty="0"/>
          </a:p>
        </p:txBody>
      </p:sp>
      <p:sp>
        <p:nvSpPr>
          <p:cNvPr id="3" name="Content Placeholder 2"/>
          <p:cNvSpPr>
            <a:spLocks noGrp="1"/>
          </p:cNvSpPr>
          <p:nvPr>
            <p:ph idx="1"/>
          </p:nvPr>
        </p:nvSpPr>
        <p:spPr/>
        <p:txBody>
          <a:bodyPr>
            <a:normAutofit/>
          </a:bodyPr>
          <a:lstStyle/>
          <a:p>
            <a:r>
              <a:rPr lang="en-US" dirty="0" smtClean="0"/>
              <a:t>Various </a:t>
            </a:r>
            <a:r>
              <a:rPr lang="en-US" dirty="0" smtClean="0"/>
              <a:t>characteristics</a:t>
            </a:r>
            <a:endParaRPr lang="en-US" dirty="0" smtClean="0"/>
          </a:p>
          <a:p>
            <a:pPr lvl="1"/>
            <a:r>
              <a:rPr lang="en-US" u="sng" dirty="0" smtClean="0"/>
              <a:t>Trust</a:t>
            </a:r>
            <a:r>
              <a:rPr lang="en-US" dirty="0" smtClean="0"/>
              <a:t> </a:t>
            </a:r>
            <a:r>
              <a:rPr lang="en-US" dirty="0" smtClean="0"/>
              <a:t>– dependable, faithful, graceful</a:t>
            </a:r>
          </a:p>
          <a:p>
            <a:pPr lvl="1"/>
            <a:r>
              <a:rPr lang="en-US" u="sng" dirty="0" smtClean="0"/>
              <a:t>C</a:t>
            </a:r>
            <a:r>
              <a:rPr lang="en-US" u="sng" dirty="0" smtClean="0"/>
              <a:t>ommunication</a:t>
            </a:r>
            <a:r>
              <a:rPr lang="en-US" dirty="0" smtClean="0"/>
              <a:t> </a:t>
            </a:r>
            <a:r>
              <a:rPr lang="en-US" dirty="0" smtClean="0"/>
              <a:t>– </a:t>
            </a:r>
            <a:r>
              <a:rPr lang="en-US" dirty="0" smtClean="0"/>
              <a:t>personal, speaks </a:t>
            </a:r>
            <a:r>
              <a:rPr lang="en-US" dirty="0" smtClean="0"/>
              <a:t>truth with </a:t>
            </a:r>
            <a:r>
              <a:rPr lang="en-US" dirty="0" smtClean="0"/>
              <a:t>love (honest), person of their word</a:t>
            </a:r>
            <a:endParaRPr lang="en-US" dirty="0" smtClean="0"/>
          </a:p>
          <a:p>
            <a:pPr lvl="1"/>
            <a:r>
              <a:rPr lang="en-US" u="sng" dirty="0" smtClean="0"/>
              <a:t>Time</a:t>
            </a:r>
            <a:r>
              <a:rPr lang="en-US" dirty="0" smtClean="0"/>
              <a:t> – accessible, ample time, frequent </a:t>
            </a:r>
            <a:r>
              <a:rPr lang="en-US" dirty="0" smtClean="0"/>
              <a:t>times</a:t>
            </a:r>
          </a:p>
          <a:p>
            <a:r>
              <a:rPr lang="en-US" u="sng" dirty="0" smtClean="0"/>
              <a:t>David</a:t>
            </a:r>
            <a:r>
              <a:rPr lang="en-US" dirty="0" smtClean="0"/>
              <a:t> – </a:t>
            </a:r>
            <a:r>
              <a:rPr lang="en-US" dirty="0" smtClean="0"/>
              <a:t>Man after God’s own heart - example </a:t>
            </a:r>
            <a:r>
              <a:rPr lang="en-US" dirty="0" smtClean="0"/>
              <a:t>of </a:t>
            </a:r>
            <a:r>
              <a:rPr lang="en-US" dirty="0" smtClean="0"/>
              <a:t>relationship</a:t>
            </a:r>
            <a:endParaRPr lang="en-US" dirty="0" smtClean="0"/>
          </a:p>
          <a:p>
            <a:pPr lvl="1"/>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II</a:t>
            </a:r>
            <a:r>
              <a:rPr lang="en-US" dirty="0" smtClean="0"/>
              <a:t>. Trust </a:t>
            </a:r>
            <a:endParaRPr lang="en-US" dirty="0"/>
          </a:p>
        </p:txBody>
      </p:sp>
      <p:sp>
        <p:nvSpPr>
          <p:cNvPr id="3" name="Content Placeholder 2"/>
          <p:cNvSpPr>
            <a:spLocks noGrp="1"/>
          </p:cNvSpPr>
          <p:nvPr>
            <p:ph idx="1"/>
          </p:nvPr>
        </p:nvSpPr>
        <p:spPr/>
        <p:txBody>
          <a:bodyPr>
            <a:normAutofit/>
          </a:bodyPr>
          <a:lstStyle/>
          <a:p>
            <a:r>
              <a:rPr lang="en-US" dirty="0" smtClean="0"/>
              <a:t>I Corinthians 1:7-9</a:t>
            </a:r>
          </a:p>
          <a:p>
            <a:pPr lvl="1"/>
            <a:r>
              <a:rPr lang="en-US" dirty="0" smtClean="0"/>
              <a:t>He will keep you </a:t>
            </a:r>
            <a:r>
              <a:rPr lang="en-US" u="sng" dirty="0" smtClean="0"/>
              <a:t>strong</a:t>
            </a:r>
            <a:r>
              <a:rPr lang="en-US" dirty="0" smtClean="0"/>
              <a:t> until the end</a:t>
            </a:r>
          </a:p>
          <a:p>
            <a:pPr lvl="1"/>
            <a:r>
              <a:rPr lang="en-US" dirty="0" smtClean="0"/>
              <a:t>He will keep you </a:t>
            </a:r>
            <a:r>
              <a:rPr lang="en-US" u="sng" dirty="0" smtClean="0"/>
              <a:t>free</a:t>
            </a:r>
            <a:r>
              <a:rPr lang="en-US" dirty="0" smtClean="0"/>
              <a:t> from all blame</a:t>
            </a:r>
          </a:p>
          <a:p>
            <a:pPr lvl="1"/>
            <a:r>
              <a:rPr lang="en-US" u="sng" dirty="0" smtClean="0"/>
              <a:t>Faithful</a:t>
            </a:r>
            <a:r>
              <a:rPr lang="en-US" dirty="0" smtClean="0"/>
              <a:t> to do what he says</a:t>
            </a:r>
          </a:p>
          <a:p>
            <a:pPr lvl="1"/>
            <a:r>
              <a:rPr lang="en-US" dirty="0" smtClean="0"/>
              <a:t>Called into partnership (NASB - </a:t>
            </a:r>
            <a:r>
              <a:rPr lang="en-US" u="sng" dirty="0" smtClean="0"/>
              <a:t>fellowship</a:t>
            </a:r>
            <a:r>
              <a:rPr lang="en-US" dirty="0" smtClean="0"/>
              <a:t>) with Jesus</a:t>
            </a:r>
          </a:p>
          <a:p>
            <a:r>
              <a:rPr lang="en-US" dirty="0" smtClean="0"/>
              <a:t>2 </a:t>
            </a:r>
            <a:r>
              <a:rPr lang="en-US" dirty="0" smtClean="0"/>
              <a:t>Timothy 2:13</a:t>
            </a:r>
            <a:r>
              <a:rPr lang="en-US" b="1" dirty="0" smtClean="0"/>
              <a:t> </a:t>
            </a:r>
            <a:r>
              <a:rPr lang="en-US" dirty="0" smtClean="0"/>
              <a:t>If </a:t>
            </a:r>
            <a:r>
              <a:rPr lang="en-US" dirty="0" smtClean="0"/>
              <a:t>we are unfaithful, </a:t>
            </a:r>
            <a:r>
              <a:rPr lang="en-US" dirty="0" smtClean="0"/>
              <a:t>he </a:t>
            </a:r>
            <a:r>
              <a:rPr lang="en-US" dirty="0" smtClean="0"/>
              <a:t>remains faithful, </a:t>
            </a:r>
            <a:r>
              <a:rPr lang="en-US" dirty="0" smtClean="0"/>
              <a:t>for </a:t>
            </a:r>
            <a:r>
              <a:rPr lang="en-US" dirty="0" smtClean="0"/>
              <a:t>he cannot deny who he is. </a:t>
            </a:r>
            <a:endParaRPr lang="en-US"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Proverbs </a:t>
            </a:r>
            <a:r>
              <a:rPr lang="en-US" dirty="0" smtClean="0"/>
              <a:t>3:5 - </a:t>
            </a:r>
            <a:r>
              <a:rPr lang="en-US" dirty="0" smtClean="0"/>
              <a:t>6</a:t>
            </a:r>
            <a:r>
              <a:rPr lang="en-US" b="1" dirty="0" smtClean="0"/>
              <a:t> </a:t>
            </a:r>
            <a:r>
              <a:rPr lang="en-US" baseline="30000" dirty="0" smtClean="0"/>
              <a:t>5</a:t>
            </a:r>
            <a:r>
              <a:rPr lang="en-US" dirty="0" smtClean="0"/>
              <a:t>Trust </a:t>
            </a:r>
            <a:r>
              <a:rPr lang="en-US" dirty="0" smtClean="0"/>
              <a:t>in the LORD with all your heart; </a:t>
            </a:r>
            <a:r>
              <a:rPr lang="en-US" dirty="0" smtClean="0"/>
              <a:t>do </a:t>
            </a:r>
            <a:r>
              <a:rPr lang="en-US" dirty="0" smtClean="0"/>
              <a:t>not depend on your own understanding. </a:t>
            </a:r>
            <a:r>
              <a:rPr lang="en-US" baseline="30000" dirty="0" smtClean="0"/>
              <a:t>6</a:t>
            </a:r>
            <a:r>
              <a:rPr lang="en-US" dirty="0" smtClean="0"/>
              <a:t>Seek </a:t>
            </a:r>
            <a:r>
              <a:rPr lang="en-US" dirty="0" smtClean="0"/>
              <a:t>his will in all you do, </a:t>
            </a:r>
            <a:r>
              <a:rPr lang="en-US" dirty="0" smtClean="0"/>
              <a:t>and </a:t>
            </a:r>
            <a:r>
              <a:rPr lang="en-US" dirty="0" smtClean="0"/>
              <a:t>he will show you which path to take</a:t>
            </a:r>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David – a man who can be </a:t>
            </a:r>
            <a:r>
              <a:rPr lang="en-US" u="sng" dirty="0" smtClean="0"/>
              <a:t>trusted</a:t>
            </a:r>
          </a:p>
          <a:p>
            <a:r>
              <a:rPr lang="en-US" dirty="0" smtClean="0"/>
              <a:t>1 Samuel 13:14</a:t>
            </a:r>
            <a:r>
              <a:rPr lang="en-US" b="1" dirty="0" smtClean="0"/>
              <a:t> </a:t>
            </a:r>
            <a:r>
              <a:rPr lang="en-US" dirty="0" smtClean="0"/>
              <a:t>But now your kingdom must end, for the LORD has sought out a man after his own heart. The LORD has already appointed him to be the leader of his people, because you have not kept the LORD’s command.” </a:t>
            </a:r>
          </a:p>
          <a:p>
            <a:r>
              <a:rPr lang="en-US" dirty="0" smtClean="0"/>
              <a:t>Acts 13:22</a:t>
            </a:r>
            <a:r>
              <a:rPr lang="en-US" b="1" dirty="0" smtClean="0"/>
              <a:t> </a:t>
            </a:r>
            <a:r>
              <a:rPr lang="en-US" dirty="0" smtClean="0"/>
              <a:t>But God removed Saul and replaced him with David, a man about whom God said, ‘I have found David son of Jesse, a man after my own heart. He will do everything I want him to do</a:t>
            </a:r>
            <a:r>
              <a:rPr lang="en-US" dirty="0" smtClean="0"/>
              <a:t>.’</a:t>
            </a:r>
            <a:endParaRPr lang="en-US"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Luke 16:10</a:t>
            </a:r>
            <a:r>
              <a:rPr lang="en-US" b="1" dirty="0" smtClean="0"/>
              <a:t> </a:t>
            </a:r>
            <a:r>
              <a:rPr lang="en-US" dirty="0" smtClean="0"/>
              <a:t>“If </a:t>
            </a:r>
            <a:r>
              <a:rPr lang="en-US" dirty="0" smtClean="0"/>
              <a:t>you are faithful in little things, you will be faithful in large ones. But if you are dishonest in little things, you won’t be honest with greater responsibilities</a:t>
            </a:r>
            <a:r>
              <a:rPr lang="en-US" dirty="0" smtClean="0"/>
              <a:t>.</a:t>
            </a:r>
          </a:p>
          <a:p>
            <a:r>
              <a:rPr lang="en-US" dirty="0" smtClean="0"/>
              <a:t>Luke </a:t>
            </a:r>
            <a:r>
              <a:rPr lang="en-US" dirty="0" smtClean="0"/>
              <a:t>19:17</a:t>
            </a:r>
            <a:r>
              <a:rPr lang="en-US" b="1" dirty="0" smtClean="0"/>
              <a:t> </a:t>
            </a:r>
            <a:r>
              <a:rPr lang="en-US" dirty="0" smtClean="0"/>
              <a:t>“‘</a:t>
            </a:r>
            <a:r>
              <a:rPr lang="en-US" dirty="0" smtClean="0"/>
              <a:t>Well done!’ the king exclaimed. ‘You are a good servant. You have been faithful with the little I entrusted to you, so you will be governor of ten cities as your reward.’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7066</TotalTime>
  <Words>1029</Words>
  <Application>Microsoft Office PowerPoint</Application>
  <PresentationFormat>On-screen Show (4:3)</PresentationFormat>
  <Paragraphs>78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Fellowship With God</vt:lpstr>
      <vt:lpstr>Slide 4</vt:lpstr>
      <vt:lpstr>I.  Characteristics of Friends </vt:lpstr>
      <vt:lpstr>II. Trust </vt:lpstr>
      <vt:lpstr>Slide 7</vt:lpstr>
      <vt:lpstr>Slide 8</vt:lpstr>
      <vt:lpstr>Slide 9</vt:lpstr>
      <vt:lpstr>III. Communication </vt:lpstr>
      <vt:lpstr>Slide 11</vt:lpstr>
      <vt:lpstr>Slide 12</vt:lpstr>
      <vt:lpstr>Slide 13</vt:lpstr>
      <vt:lpstr>Slide 14</vt:lpstr>
      <vt:lpstr>Slide 15</vt:lpstr>
      <vt:lpstr>Slide 16</vt:lpstr>
      <vt:lpstr>Slide 17</vt:lpstr>
      <vt:lpstr>Slide 18</vt:lpstr>
      <vt:lpstr>IV. Time </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154</cp:revision>
  <dcterms:created xsi:type="dcterms:W3CDTF">2010-04-18T00:31:04Z</dcterms:created>
  <dcterms:modified xsi:type="dcterms:W3CDTF">2011-02-05T22:11:16Z</dcterms:modified>
</cp:coreProperties>
</file>