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5" r:id="rId5"/>
    <p:sldId id="268" r:id="rId6"/>
    <p:sldId id="269" r:id="rId7"/>
    <p:sldId id="270" r:id="rId8"/>
    <p:sldId id="263" r:id="rId9"/>
    <p:sldId id="284" r:id="rId10"/>
    <p:sldId id="271" r:id="rId11"/>
    <p:sldId id="285" r:id="rId12"/>
    <p:sldId id="272" r:id="rId13"/>
    <p:sldId id="286" r:id="rId14"/>
    <p:sldId id="274" r:id="rId15"/>
    <p:sldId id="273" r:id="rId16"/>
    <p:sldId id="277" r:id="rId17"/>
    <p:sldId id="275" r:id="rId18"/>
    <p:sldId id="276" r:id="rId19"/>
    <p:sldId id="259" r:id="rId20"/>
    <p:sldId id="278" r:id="rId21"/>
    <p:sldId id="260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InqZVJoJD8" TargetMode="External"/><Relationship Id="rId2" Type="http://schemas.openxmlformats.org/officeDocument/2006/relationships/hyperlink" Target="http://www.youtube.com/watch?v=pfQ5UA5yvwE&amp;feature=chann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In1ervARgE&amp;feature=relate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Colossians 1:15-23</a:t>
            </a:r>
          </a:p>
          <a:p>
            <a:pPr lvl="1"/>
            <a:r>
              <a:rPr lang="en-US" dirty="0" smtClean="0"/>
              <a:t>Christ is supreme over all </a:t>
            </a:r>
            <a:r>
              <a:rPr lang="en-US" u="sng" dirty="0" smtClean="0"/>
              <a:t>creation</a:t>
            </a:r>
          </a:p>
          <a:p>
            <a:pPr lvl="1"/>
            <a:r>
              <a:rPr lang="en-US" dirty="0" smtClean="0"/>
              <a:t>Christ is head of the </a:t>
            </a:r>
            <a:r>
              <a:rPr lang="en-US" u="sng" dirty="0" smtClean="0"/>
              <a:t>church</a:t>
            </a:r>
          </a:p>
          <a:p>
            <a:pPr lvl="1"/>
            <a:r>
              <a:rPr lang="en-US" dirty="0" smtClean="0"/>
              <a:t>Christ is supreme of </a:t>
            </a:r>
            <a:r>
              <a:rPr lang="en-US" u="sng" dirty="0" smtClean="0"/>
              <a:t>all</a:t>
            </a:r>
            <a:r>
              <a:rPr lang="en-US" dirty="0" smtClean="0"/>
              <a:t> who raise from the dead</a:t>
            </a:r>
          </a:p>
          <a:p>
            <a:pPr lvl="1"/>
            <a:r>
              <a:rPr lang="en-US" dirty="0" smtClean="0"/>
              <a:t>Christ is first in </a:t>
            </a:r>
            <a:r>
              <a:rPr lang="en-US" u="sng" dirty="0" smtClean="0"/>
              <a:t>everything</a:t>
            </a:r>
          </a:p>
          <a:p>
            <a:pPr lvl="1"/>
            <a:r>
              <a:rPr lang="en-US" dirty="0" smtClean="0"/>
              <a:t>God was pleased to </a:t>
            </a:r>
            <a:r>
              <a:rPr lang="en-US" u="sng" dirty="0" smtClean="0"/>
              <a:t>live</a:t>
            </a:r>
            <a:r>
              <a:rPr lang="en-US" dirty="0" smtClean="0"/>
              <a:t> in Christ</a:t>
            </a:r>
          </a:p>
          <a:p>
            <a:pPr lvl="1"/>
            <a:r>
              <a:rPr lang="en-US" dirty="0" smtClean="0"/>
              <a:t>You were </a:t>
            </a:r>
            <a:r>
              <a:rPr lang="en-US" u="sng" dirty="0" smtClean="0"/>
              <a:t>enemies</a:t>
            </a:r>
            <a:r>
              <a:rPr lang="en-US" dirty="0" smtClean="0"/>
              <a:t>, but now reconciled</a:t>
            </a:r>
          </a:p>
          <a:p>
            <a:pPr lvl="1"/>
            <a:r>
              <a:rPr lang="en-US" dirty="0" smtClean="0"/>
              <a:t>In his </a:t>
            </a:r>
            <a:r>
              <a:rPr lang="en-US" u="sng" dirty="0" smtClean="0"/>
              <a:t>presence</a:t>
            </a:r>
            <a:r>
              <a:rPr lang="en-US" dirty="0" smtClean="0"/>
              <a:t> holy, blameless, no fault</a:t>
            </a:r>
          </a:p>
          <a:p>
            <a:pPr lvl="1"/>
            <a:r>
              <a:rPr lang="en-US" dirty="0" smtClean="0"/>
              <a:t>Continue to stand </a:t>
            </a:r>
            <a:r>
              <a:rPr lang="en-US" u="sng" dirty="0" smtClean="0"/>
              <a:t>firm</a:t>
            </a:r>
            <a:r>
              <a:rPr lang="en-US" dirty="0" smtClean="0"/>
              <a:t> in this truth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r>
              <a:rPr lang="en-US" dirty="0" smtClean="0"/>
              <a:t>Perspective – right side up or upside down?</a:t>
            </a:r>
          </a:p>
          <a:p>
            <a:r>
              <a:rPr lang="en-US" u="sng" dirty="0" smtClean="0"/>
              <a:t>Jesus</a:t>
            </a:r>
            <a:r>
              <a:rPr lang="en-US" dirty="0" smtClean="0"/>
              <a:t> supreme or circumstances supreme?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8869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rot="5400000">
            <a:off x="1113770" y="4019550"/>
            <a:ext cx="1696760" cy="381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0800000">
            <a:off x="4572000" y="487680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4419600" y="2743198"/>
            <a:ext cx="2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>
            <a:stCxn id="4" idx="2"/>
            <a:endCxn id="9" idx="2"/>
          </p:cNvCxnSpPr>
          <p:nvPr/>
        </p:nvCxnSpPr>
        <p:spPr>
          <a:xfrm rot="16200000" flipH="1">
            <a:off x="3004810" y="2166610"/>
            <a:ext cx="1686580" cy="37338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10" idx="0"/>
          </p:cNvCxnSpPr>
          <p:nvPr/>
        </p:nvCxnSpPr>
        <p:spPr>
          <a:xfrm rot="5400000" flipH="1" flipV="1">
            <a:off x="3018769" y="2190749"/>
            <a:ext cx="1620562" cy="37719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9" idx="2"/>
          </p:cNvCxnSpPr>
          <p:nvPr/>
        </p:nvCxnSpPr>
        <p:spPr>
          <a:xfrm rot="5400000">
            <a:off x="4909809" y="4071609"/>
            <a:ext cx="1610382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Perspective – inside out or outside in?</a:t>
            </a:r>
          </a:p>
          <a:p>
            <a:r>
              <a:rPr lang="en-US" dirty="0" smtClean="0"/>
              <a:t>Outside in…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851261"/>
            <a:ext cx="2133600" cy="601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37160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913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1116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23094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752600"/>
            <a:ext cx="1752600" cy="6858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200400" y="2252990"/>
            <a:ext cx="2057400" cy="33781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V="1">
            <a:off x="3200400" y="2743200"/>
            <a:ext cx="1905000" cy="12957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</p:cNvCxnSpPr>
          <p:nvPr/>
        </p:nvCxnSpPr>
        <p:spPr>
          <a:xfrm flipV="1">
            <a:off x="3200400" y="2895600"/>
            <a:ext cx="2057400" cy="59695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95800" y="18389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Despair!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8201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3200400" y="3048000"/>
            <a:ext cx="2209800" cy="103379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4419600"/>
            <a:ext cx="3429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Packers Could Lose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 flipV="1">
            <a:off x="4419600" y="3124200"/>
            <a:ext cx="990600" cy="155701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952999"/>
            <a:ext cx="2209800" cy="152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Perspective – inside out or outside in?</a:t>
            </a:r>
          </a:p>
          <a:p>
            <a:r>
              <a:rPr lang="en-US" dirty="0" smtClean="0"/>
              <a:t>Inside out…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851261"/>
            <a:ext cx="2133600" cy="601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37160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9913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61116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23094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 flipV="1">
            <a:off x="4800600" y="1633210"/>
            <a:ext cx="1371600" cy="126239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800600" y="2209800"/>
            <a:ext cx="1524000" cy="7620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76800" y="2819400"/>
            <a:ext cx="1600200" cy="28197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76800" y="3263950"/>
            <a:ext cx="1371600" cy="24125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4600" y="1524000"/>
            <a:ext cx="25146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Supreme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of God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Reconciled and in God’s presence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3820180"/>
            <a:ext cx="2514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876800" y="3472190"/>
            <a:ext cx="1676400" cy="56641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5:7 </a:t>
            </a:r>
            <a:r>
              <a:rPr lang="en-US" b="1" dirty="0" smtClean="0"/>
              <a:t> </a:t>
            </a:r>
            <a:r>
              <a:rPr lang="en-US" dirty="0" smtClean="0"/>
              <a:t>For we live by believing and not by seeing.</a:t>
            </a:r>
          </a:p>
          <a:p>
            <a:r>
              <a:rPr lang="en-US" dirty="0" smtClean="0"/>
              <a:t>Proverbs 3:5 - 6</a:t>
            </a:r>
            <a:r>
              <a:rPr lang="en-US" b="1" dirty="0" smtClean="0"/>
              <a:t> </a:t>
            </a:r>
            <a:r>
              <a:rPr lang="en-US" baseline="30000" dirty="0" smtClean="0"/>
              <a:t>5</a:t>
            </a:r>
            <a:r>
              <a:rPr lang="en-US" dirty="0" smtClean="0"/>
              <a:t>Trust in the LORD with all your heart; do not depend on your own understanding. </a:t>
            </a:r>
            <a:r>
              <a:rPr lang="en-US" baseline="30000" dirty="0" smtClean="0"/>
              <a:t>6</a:t>
            </a:r>
            <a:r>
              <a:rPr lang="en-US" dirty="0" smtClean="0"/>
              <a:t>Seek his will in all you do, and he will show you which path to take.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Putting things in perspective</a:t>
            </a:r>
          </a:p>
          <a:p>
            <a:r>
              <a:rPr lang="en-US" dirty="0" smtClean="0"/>
              <a:t>Putting </a:t>
            </a:r>
            <a:r>
              <a:rPr lang="en-US" u="sng" dirty="0" smtClean="0"/>
              <a:t>right</a:t>
            </a:r>
            <a:r>
              <a:rPr lang="en-US" dirty="0" smtClean="0"/>
              <a:t> side up and seeing </a:t>
            </a:r>
            <a:r>
              <a:rPr lang="en-US" u="sng" dirty="0" smtClean="0"/>
              <a:t>inside</a:t>
            </a:r>
            <a:r>
              <a:rPr lang="en-US" dirty="0" smtClean="0"/>
              <a:t> out</a:t>
            </a:r>
          </a:p>
          <a:p>
            <a:pPr lvl="1"/>
            <a:r>
              <a:rPr lang="en-US" dirty="0" smtClean="0"/>
              <a:t>Jesus is #1 in me and I respond to all of life’s issues from that perspective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600" dirty="0" smtClean="0"/>
              <a:t>  I put the right side up 			       I’m looking inside out 				    I’m okay with God 				     He’s even given me clout 	      When life gives me cheese 		       I order Jesus supreme 		    Instead of visions of despair 		    I’m making Jesus my dream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http://www.youtube.com/watch?v=pfQ5UA5yvwE&amp;feature=channel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http://www.youtube.com/watch?v=4InqZVJoJD8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http://www.youtube.com/watch?v=vIn1ervARgE&amp;feature=related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Friends with God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Living For Christ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Putting Things in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4114800" cy="6172200"/>
          </a:xfrm>
        </p:spPr>
        <p:txBody>
          <a:bodyPr/>
          <a:lstStyle/>
          <a:p>
            <a:r>
              <a:rPr lang="en-US" dirty="0" smtClean="0"/>
              <a:t>Luke 7:47 “For this reason I say to you, her sins, which are many, have been forgiven, for she loved much; but he who is forgiven little, loves little.”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533400"/>
            <a:ext cx="4419600" cy="516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Romans 5:6-11</a:t>
            </a:r>
          </a:p>
          <a:p>
            <a:pPr lvl="1"/>
            <a:r>
              <a:rPr lang="en-US" dirty="0" smtClean="0"/>
              <a:t>Utterly </a:t>
            </a:r>
            <a:r>
              <a:rPr lang="en-US" u="sng" dirty="0" smtClean="0"/>
              <a:t>helpless</a:t>
            </a:r>
          </a:p>
          <a:p>
            <a:pPr lvl="1"/>
            <a:r>
              <a:rPr lang="en-US" dirty="0" smtClean="0"/>
              <a:t>God showed his great love by sending Jesus to die while we were still </a:t>
            </a:r>
            <a:r>
              <a:rPr lang="en-US" u="sng" dirty="0" smtClean="0"/>
              <a:t>sinners</a:t>
            </a:r>
          </a:p>
          <a:p>
            <a:pPr lvl="1"/>
            <a:r>
              <a:rPr lang="en-US" dirty="0" smtClean="0"/>
              <a:t>Made </a:t>
            </a:r>
            <a:r>
              <a:rPr lang="en-US" u="sng" dirty="0" smtClean="0"/>
              <a:t>right</a:t>
            </a:r>
            <a:r>
              <a:rPr lang="en-US" dirty="0" smtClean="0"/>
              <a:t> with God by the blood of Jesus</a:t>
            </a:r>
          </a:p>
          <a:p>
            <a:pPr lvl="1"/>
            <a:r>
              <a:rPr lang="en-US" dirty="0" smtClean="0"/>
              <a:t>Saved from </a:t>
            </a:r>
            <a:r>
              <a:rPr lang="en-US" u="sng" dirty="0" smtClean="0"/>
              <a:t>condemnation</a:t>
            </a:r>
          </a:p>
          <a:p>
            <a:pPr lvl="1"/>
            <a:r>
              <a:rPr lang="en-US" u="sng" dirty="0" smtClean="0"/>
              <a:t>Friendship</a:t>
            </a:r>
            <a:r>
              <a:rPr lang="en-US" dirty="0" smtClean="0"/>
              <a:t> with God restored</a:t>
            </a:r>
          </a:p>
          <a:p>
            <a:pPr lvl="1"/>
            <a:r>
              <a:rPr lang="en-US" u="sng" dirty="0" smtClean="0"/>
              <a:t>Rejoice</a:t>
            </a:r>
            <a:r>
              <a:rPr lang="en-US" dirty="0" smtClean="0"/>
              <a:t> in our wonderful new relationship</a:t>
            </a:r>
          </a:p>
          <a:p>
            <a:pPr lvl="1"/>
            <a:r>
              <a:rPr lang="en-US" dirty="0" smtClean="0"/>
              <a:t>No matter your condition – God is </a:t>
            </a:r>
            <a:r>
              <a:rPr lang="en-US" u="sng" dirty="0" smtClean="0"/>
              <a:t>for</a:t>
            </a:r>
            <a:r>
              <a:rPr lang="en-US" dirty="0" smtClean="0"/>
              <a:t>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5:15 He died for everyone so that those who receive his new life will no longer live for themselves. Instead, they will live for Christ, who died and was raised for them.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534400" cy="6172200"/>
          </a:xfrm>
        </p:spPr>
        <p:txBody>
          <a:bodyPr/>
          <a:lstStyle/>
          <a:p>
            <a:r>
              <a:rPr lang="en-US" dirty="0" smtClean="0"/>
              <a:t>Let’s make up and be friends – </a:t>
            </a:r>
          </a:p>
          <a:p>
            <a:pPr lvl="1"/>
            <a:r>
              <a:rPr lang="en-US" dirty="0" smtClean="0"/>
              <a:t>usually the one saying this is the one who </a:t>
            </a:r>
            <a:r>
              <a:rPr lang="en-US" u="sng" dirty="0" smtClean="0"/>
              <a:t>faulted</a:t>
            </a:r>
            <a:r>
              <a:rPr lang="en-US" dirty="0" smtClean="0"/>
              <a:t> the other</a:t>
            </a:r>
          </a:p>
          <a:p>
            <a:pPr lvl="1"/>
            <a:r>
              <a:rPr lang="en-US" u="sng" dirty="0" smtClean="0"/>
              <a:t>Forgive</a:t>
            </a:r>
            <a:r>
              <a:rPr lang="en-US" dirty="0" smtClean="0"/>
              <a:t> my wrong behavior and lets move on</a:t>
            </a:r>
          </a:p>
          <a:p>
            <a:pPr lvl="1"/>
            <a:r>
              <a:rPr lang="en-US" dirty="0" smtClean="0"/>
              <a:t>In God’s case – we are the ones who </a:t>
            </a:r>
            <a:r>
              <a:rPr lang="en-US" u="sng" dirty="0" smtClean="0"/>
              <a:t>faulted</a:t>
            </a:r>
            <a:r>
              <a:rPr lang="en-US" dirty="0" smtClean="0"/>
              <a:t> him but he is the </a:t>
            </a:r>
            <a:r>
              <a:rPr lang="en-US" u="sng" dirty="0" smtClean="0"/>
              <a:t>initiator</a:t>
            </a:r>
            <a:r>
              <a:rPr lang="en-US" dirty="0" smtClean="0"/>
              <a:t> of restoration even when it is farthest from our mind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429000"/>
            <a:ext cx="4391025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914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429000"/>
            <a:ext cx="331694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Struggling with Relationship with God</a:t>
            </a:r>
          </a:p>
          <a:p>
            <a:pPr lvl="1"/>
            <a:r>
              <a:rPr lang="en-US" dirty="0" smtClean="0"/>
              <a:t>Don’t understand the things going on in my life</a:t>
            </a:r>
          </a:p>
          <a:p>
            <a:pPr lvl="1"/>
            <a:r>
              <a:rPr lang="en-US" dirty="0" smtClean="0"/>
              <a:t>Attempting to trust God, but it keeps getting worse</a:t>
            </a:r>
          </a:p>
          <a:p>
            <a:pPr lvl="1"/>
            <a:r>
              <a:rPr lang="en-US" dirty="0" smtClean="0"/>
              <a:t>Why is it taking so long for answers to my prayers – in fact I’m not praying any more</a:t>
            </a:r>
          </a:p>
          <a:p>
            <a:pPr lvl="1"/>
            <a:r>
              <a:rPr lang="en-US" dirty="0" smtClean="0"/>
              <a:t>I know I’m not walking with God as I should – so I’m not too cool with trying to get close – feeling guilty</a:t>
            </a:r>
          </a:p>
          <a:p>
            <a:pPr lvl="1"/>
            <a:r>
              <a:rPr lang="en-US" dirty="0" smtClean="0"/>
              <a:t>God, you let me down – failed expectations</a:t>
            </a:r>
          </a:p>
          <a:p>
            <a:pPr lvl="1"/>
            <a:r>
              <a:rPr lang="en-US" dirty="0" smtClean="0"/>
              <a:t>Attempting to walk in line with the word, but not seeing the fruit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Right Side Up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– right side up or upside down?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8698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rot="5400000">
            <a:off x="1132820" y="4038600"/>
            <a:ext cx="169676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0800000">
            <a:off x="4572000" y="487680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4572000" y="2743200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>
            <a:stCxn id="4" idx="2"/>
            <a:endCxn id="9" idx="2"/>
          </p:cNvCxnSpPr>
          <p:nvPr/>
        </p:nvCxnSpPr>
        <p:spPr>
          <a:xfrm rot="16200000" flipH="1">
            <a:off x="3004810" y="2166610"/>
            <a:ext cx="1686580" cy="37338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10" idx="0"/>
          </p:cNvCxnSpPr>
          <p:nvPr/>
        </p:nvCxnSpPr>
        <p:spPr>
          <a:xfrm rot="5400000" flipH="1" flipV="1">
            <a:off x="3037820" y="2209800"/>
            <a:ext cx="1620560" cy="37338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9" idx="2"/>
          </p:cNvCxnSpPr>
          <p:nvPr/>
        </p:nvCxnSpPr>
        <p:spPr>
          <a:xfrm rot="5400000">
            <a:off x="4909810" y="4071610"/>
            <a:ext cx="161038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525</Words>
  <Application>Microsoft Office PowerPoint</Application>
  <PresentationFormat>On-screen Show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Friends with God</vt:lpstr>
      <vt:lpstr>I. Putting Things in Perspective </vt:lpstr>
      <vt:lpstr>Slide 4</vt:lpstr>
      <vt:lpstr>Slide 5</vt:lpstr>
      <vt:lpstr>Slide 6</vt:lpstr>
      <vt:lpstr>Slide 7</vt:lpstr>
      <vt:lpstr>Slide 8</vt:lpstr>
      <vt:lpstr>II. Right Side Up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III. </vt:lpstr>
      <vt:lpstr>Slide 20</vt:lpstr>
      <vt:lpstr>IV. 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105</cp:revision>
  <dcterms:created xsi:type="dcterms:W3CDTF">2010-04-18T00:31:04Z</dcterms:created>
  <dcterms:modified xsi:type="dcterms:W3CDTF">2011-01-30T12:59:42Z</dcterms:modified>
</cp:coreProperties>
</file>