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65" r:id="rId4"/>
    <p:sldId id="257" r:id="rId5"/>
    <p:sldId id="286" r:id="rId6"/>
    <p:sldId id="285" r:id="rId7"/>
    <p:sldId id="268" r:id="rId8"/>
    <p:sldId id="271" r:id="rId9"/>
    <p:sldId id="289" r:id="rId10"/>
    <p:sldId id="284" r:id="rId11"/>
    <p:sldId id="269" r:id="rId12"/>
    <p:sldId id="272" r:id="rId13"/>
    <p:sldId id="259" r:id="rId14"/>
    <p:sldId id="273" r:id="rId15"/>
    <p:sldId id="287" r:id="rId16"/>
    <p:sldId id="274" r:id="rId17"/>
    <p:sldId id="275" r:id="rId18"/>
    <p:sldId id="276" r:id="rId19"/>
    <p:sldId id="277" r:id="rId20"/>
    <p:sldId id="278" r:id="rId21"/>
    <p:sldId id="260" r:id="rId22"/>
    <p:sldId id="279" r:id="rId23"/>
    <p:sldId id="280" r:id="rId24"/>
    <p:sldId id="281"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727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Love’s Expression  </a:t>
            </a:r>
            <a:endParaRPr lang="en-US" dirty="0"/>
          </a:p>
        </p:txBody>
      </p:sp>
      <p:sp>
        <p:nvSpPr>
          <p:cNvPr id="3" name="Content Placeholder 2"/>
          <p:cNvSpPr>
            <a:spLocks noGrp="1"/>
          </p:cNvSpPr>
          <p:nvPr>
            <p:ph idx="1"/>
          </p:nvPr>
        </p:nvSpPr>
        <p:spPr/>
        <p:txBody>
          <a:bodyPr/>
          <a:lstStyle/>
          <a:p>
            <a:r>
              <a:rPr lang="en-US" dirty="0" smtClean="0"/>
              <a:t>John 15:9-17</a:t>
            </a:r>
          </a:p>
          <a:p>
            <a:pPr lvl="1"/>
            <a:r>
              <a:rPr lang="en-US" u="sng" dirty="0" smtClean="0"/>
              <a:t>Remain</a:t>
            </a:r>
            <a:r>
              <a:rPr lang="en-US" dirty="0" smtClean="0"/>
              <a:t> in my love</a:t>
            </a:r>
          </a:p>
          <a:p>
            <a:pPr lvl="1"/>
            <a:r>
              <a:rPr lang="en-US" u="sng" dirty="0" smtClean="0"/>
              <a:t>Obey</a:t>
            </a:r>
            <a:r>
              <a:rPr lang="en-US" dirty="0" smtClean="0"/>
              <a:t> my commandments</a:t>
            </a:r>
          </a:p>
          <a:p>
            <a:pPr lvl="1"/>
            <a:r>
              <a:rPr lang="en-US" dirty="0" smtClean="0"/>
              <a:t>Told you these things so you will be filled and overflow with </a:t>
            </a:r>
            <a:r>
              <a:rPr lang="en-US" u="sng" dirty="0" smtClean="0"/>
              <a:t>joy</a:t>
            </a:r>
          </a:p>
          <a:p>
            <a:pPr lvl="1"/>
            <a:r>
              <a:rPr lang="en-US" dirty="0" smtClean="0"/>
              <a:t>My commandment - </a:t>
            </a:r>
            <a:r>
              <a:rPr lang="en-US" u="sng" dirty="0" smtClean="0"/>
              <a:t>Love</a:t>
            </a:r>
            <a:r>
              <a:rPr lang="en-US" dirty="0" smtClean="0"/>
              <a:t> each other the same way I loved you – laying down your </a:t>
            </a:r>
            <a:r>
              <a:rPr lang="en-US" u="sng" dirty="0" smtClean="0"/>
              <a:t>life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 God working in you – Philippians 2:13</a:t>
            </a:r>
          </a:p>
          <a:p>
            <a:pPr lvl="1"/>
            <a:r>
              <a:rPr lang="en-US" dirty="0" smtClean="0"/>
              <a:t>Romans 5:5</a:t>
            </a:r>
            <a:r>
              <a:rPr lang="en-US" b="1" dirty="0" smtClean="0"/>
              <a:t> </a:t>
            </a:r>
            <a:r>
              <a:rPr lang="en-US" dirty="0" smtClean="0"/>
              <a:t>And this hope will not lead to disappointment. For we know how dearly God loves us, because he has given us the Holy Spirit to fill our hearts with his love.</a:t>
            </a:r>
          </a:p>
          <a:p>
            <a:pPr lvl="1"/>
            <a:r>
              <a:rPr lang="en-US" dirty="0" smtClean="0"/>
              <a:t>Galatians 5:22 - 23</a:t>
            </a:r>
            <a:r>
              <a:rPr lang="en-US" b="1" dirty="0" smtClean="0"/>
              <a:t> </a:t>
            </a:r>
            <a:r>
              <a:rPr lang="en-US" baseline="30000" dirty="0" smtClean="0"/>
              <a:t>22</a:t>
            </a:r>
            <a:r>
              <a:rPr lang="en-US" dirty="0" smtClean="0"/>
              <a:t>But the Holy Spirit produces this kind of fruit in our lives: love, joy, peace, patience, kindness, goodness, faithfulness,  </a:t>
            </a:r>
            <a:r>
              <a:rPr lang="en-US" baseline="30000" dirty="0" smtClean="0"/>
              <a:t>23</a:t>
            </a:r>
            <a:r>
              <a:rPr lang="en-US" dirty="0" smtClean="0"/>
              <a:t>gentleness, and self-control. There is no law against these things!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1 John 4:7-21</a:t>
            </a:r>
          </a:p>
          <a:p>
            <a:pPr lvl="1"/>
            <a:r>
              <a:rPr lang="en-US" dirty="0" smtClean="0"/>
              <a:t>God is </a:t>
            </a:r>
            <a:r>
              <a:rPr lang="en-US" u="sng" dirty="0" smtClean="0"/>
              <a:t>love</a:t>
            </a:r>
          </a:p>
          <a:p>
            <a:pPr lvl="1"/>
            <a:r>
              <a:rPr lang="en-US" dirty="0" smtClean="0"/>
              <a:t>God’s expression of love – sending </a:t>
            </a:r>
            <a:r>
              <a:rPr lang="en-US" u="sng" dirty="0" smtClean="0"/>
              <a:t>Jesus</a:t>
            </a:r>
            <a:r>
              <a:rPr lang="en-US" dirty="0" smtClean="0"/>
              <a:t> to die for us</a:t>
            </a:r>
          </a:p>
          <a:p>
            <a:pPr lvl="1"/>
            <a:r>
              <a:rPr lang="en-US" dirty="0" smtClean="0"/>
              <a:t>God’s full expression of love in us – </a:t>
            </a:r>
            <a:r>
              <a:rPr lang="en-US" u="sng" dirty="0" smtClean="0"/>
              <a:t>loving</a:t>
            </a:r>
            <a:r>
              <a:rPr lang="en-US" dirty="0" smtClean="0"/>
              <a:t> each other</a:t>
            </a:r>
          </a:p>
          <a:p>
            <a:pPr lvl="1"/>
            <a:r>
              <a:rPr lang="en-US" dirty="0" smtClean="0"/>
              <a:t>Living in God – love grows more </a:t>
            </a:r>
            <a:r>
              <a:rPr lang="en-US" u="sng" dirty="0" smtClean="0"/>
              <a:t>perfect</a:t>
            </a:r>
          </a:p>
          <a:p>
            <a:pPr lvl="2"/>
            <a:r>
              <a:rPr lang="en-US" dirty="0" smtClean="0"/>
              <a:t>Living like Jesus in this </a:t>
            </a:r>
            <a:r>
              <a:rPr lang="en-US" u="sng" dirty="0" smtClean="0"/>
              <a:t>world</a:t>
            </a:r>
          </a:p>
          <a:p>
            <a:pPr lvl="1"/>
            <a:r>
              <a:rPr lang="en-US" u="sng" dirty="0" smtClean="0"/>
              <a:t>Liar</a:t>
            </a:r>
            <a:r>
              <a:rPr lang="en-US" dirty="0" smtClean="0"/>
              <a:t> – love God, but not brother or sister</a:t>
            </a:r>
          </a:p>
          <a:p>
            <a:pPr lvl="1"/>
            <a:r>
              <a:rPr lang="en-US" dirty="0" smtClean="0"/>
              <a:t>His command – love </a:t>
            </a:r>
            <a:r>
              <a:rPr lang="en-US" u="sng" dirty="0" smtClean="0"/>
              <a:t>God</a:t>
            </a:r>
            <a:r>
              <a:rPr lang="en-US" dirty="0" smtClean="0"/>
              <a:t> and </a:t>
            </a:r>
            <a:r>
              <a:rPr lang="en-US" u="sng" dirty="0" smtClean="0"/>
              <a:t>people</a:t>
            </a:r>
            <a:r>
              <a:rPr lang="en-US" dirty="0" smtClean="0"/>
              <a:t> too</a:t>
            </a:r>
          </a:p>
          <a:p>
            <a:pPr lvl="1"/>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Loving in all Life’s Parts </a:t>
            </a:r>
            <a:endParaRPr lang="en-US" dirty="0"/>
          </a:p>
        </p:txBody>
      </p:sp>
      <p:sp>
        <p:nvSpPr>
          <p:cNvPr id="3" name="Content Placeholder 2"/>
          <p:cNvSpPr>
            <a:spLocks noGrp="1"/>
          </p:cNvSpPr>
          <p:nvPr>
            <p:ph idx="1"/>
          </p:nvPr>
        </p:nvSpPr>
        <p:spPr/>
        <p:txBody>
          <a:bodyPr/>
          <a:lstStyle/>
          <a:p>
            <a:r>
              <a:rPr lang="en-US" dirty="0" smtClean="0"/>
              <a:t>Love God – keep his </a:t>
            </a:r>
            <a:r>
              <a:rPr lang="en-US" u="sng" dirty="0" smtClean="0"/>
              <a:t>commands</a:t>
            </a:r>
          </a:p>
          <a:p>
            <a:pPr lvl="1"/>
            <a:r>
              <a:rPr lang="en-US" dirty="0" smtClean="0"/>
              <a:t>The commands of God are the </a:t>
            </a:r>
            <a:r>
              <a:rPr lang="en-US" u="sng" dirty="0" smtClean="0"/>
              <a:t>word</a:t>
            </a:r>
            <a:r>
              <a:rPr lang="en-US" dirty="0" smtClean="0"/>
              <a:t> of God</a:t>
            </a:r>
          </a:p>
          <a:p>
            <a:pPr lvl="1"/>
            <a:r>
              <a:rPr lang="en-US" u="sng" dirty="0" smtClean="0"/>
              <a:t>Know</a:t>
            </a:r>
            <a:r>
              <a:rPr lang="en-US" dirty="0" smtClean="0"/>
              <a:t> the word regarding areas of struggle</a:t>
            </a:r>
          </a:p>
          <a:p>
            <a:pPr lvl="1"/>
            <a:r>
              <a:rPr lang="en-US" u="sng" dirty="0" smtClean="0"/>
              <a:t>Tough love</a:t>
            </a:r>
            <a:r>
              <a:rPr lang="en-US" dirty="0" smtClean="0"/>
              <a:t> – that your joy may be full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lnSpcReduction="10000"/>
          </a:bodyPr>
          <a:lstStyle/>
          <a:p>
            <a:r>
              <a:rPr lang="en-US" dirty="0" smtClean="0"/>
              <a:t>2 Timothy 4:2 - 4</a:t>
            </a:r>
            <a:r>
              <a:rPr lang="en-US" b="1" dirty="0" smtClean="0"/>
              <a:t> </a:t>
            </a:r>
            <a:r>
              <a:rPr lang="en-US" baseline="30000" dirty="0" smtClean="0"/>
              <a:t>2</a:t>
            </a:r>
            <a:r>
              <a:rPr lang="en-US" dirty="0" smtClean="0"/>
              <a:t>Preach the word of God. Be prepared, whether the time is favorable or not. Patiently correct, rebuke, and encourage your people with good teaching. </a:t>
            </a:r>
            <a:r>
              <a:rPr lang="en-US" baseline="30000" dirty="0" smtClean="0"/>
              <a:t>3</a:t>
            </a:r>
            <a:r>
              <a:rPr lang="en-US" dirty="0" smtClean="0"/>
              <a:t>For a time is coming when people will no longer listen to sound and wholesome teaching. They will follow their own desires and will look for teachers who will tell them whatever their itching ears want to hear.  </a:t>
            </a:r>
            <a:r>
              <a:rPr lang="en-US" baseline="30000" dirty="0" smtClean="0"/>
              <a:t>4</a:t>
            </a:r>
            <a:r>
              <a:rPr lang="en-US" dirty="0" smtClean="0"/>
              <a:t>They will reject the truth and chase after myths.</a:t>
            </a:r>
          </a:p>
          <a:p>
            <a:pPr lvl="1"/>
            <a:r>
              <a:rPr lang="en-US" dirty="0" smtClean="0"/>
              <a:t>Follow their own </a:t>
            </a:r>
            <a:r>
              <a:rPr lang="en-US" u="sng" dirty="0" smtClean="0"/>
              <a:t>desires</a:t>
            </a:r>
            <a:r>
              <a:rPr lang="en-US" dirty="0" smtClean="0"/>
              <a:t> – living for self or living for Christ?</a:t>
            </a:r>
          </a:p>
          <a:p>
            <a:pPr lvl="1"/>
            <a:r>
              <a:rPr lang="en-US" u="sng" dirty="0" smtClean="0"/>
              <a:t>Truth</a:t>
            </a:r>
            <a:r>
              <a:rPr lang="en-US" dirty="0" smtClean="0"/>
              <a:t> = freedom = joy</a:t>
            </a:r>
          </a:p>
          <a:p>
            <a:pPr lvl="1"/>
            <a:r>
              <a:rPr lang="en-US" u="sng" dirty="0" smtClean="0"/>
              <a:t>Myths</a:t>
            </a:r>
            <a:r>
              <a:rPr lang="en-US" dirty="0" smtClean="0"/>
              <a:t> = deception = sorrow</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124200" cy="6172200"/>
          </a:xfrm>
        </p:spPr>
        <p:txBody>
          <a:bodyPr/>
          <a:lstStyle/>
          <a:p>
            <a:r>
              <a:rPr lang="en-US" dirty="0" smtClean="0"/>
              <a:t>Our life in all its parts</a:t>
            </a:r>
          </a:p>
          <a:p>
            <a:r>
              <a:rPr lang="en-US" dirty="0" smtClean="0"/>
              <a:t>Squaring away our </a:t>
            </a:r>
            <a:r>
              <a:rPr lang="en-US" u="sng" dirty="0" smtClean="0"/>
              <a:t>gear</a:t>
            </a:r>
          </a:p>
        </p:txBody>
      </p:sp>
      <p:pic>
        <p:nvPicPr>
          <p:cNvPr id="4" name="Picture 3"/>
          <p:cNvPicPr>
            <a:picLocks noChangeAspect="1" noChangeArrowheads="1"/>
          </p:cNvPicPr>
          <p:nvPr/>
        </p:nvPicPr>
        <p:blipFill>
          <a:blip r:embed="rId2" cstate="print"/>
          <a:srcRect l="26744"/>
          <a:stretch>
            <a:fillRect/>
          </a:stretch>
        </p:blipFill>
        <p:spPr bwMode="auto">
          <a:xfrm>
            <a:off x="3505200" y="457200"/>
            <a:ext cx="5638800" cy="61579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Living For Christ</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Living For Christ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algn="ctr">
              <a:buNone/>
            </a:pPr>
            <a:r>
              <a:rPr lang="en-US" sz="5400" dirty="0" smtClean="0"/>
              <a:t>Loving God and         People too and       making followers of Jesus</a:t>
            </a:r>
            <a:endParaRPr lang="en-US" sz="5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Who’s in Charge?</a:t>
            </a:r>
            <a:endParaRPr lang="en-US" dirty="0"/>
          </a:p>
        </p:txBody>
      </p:sp>
      <p:sp>
        <p:nvSpPr>
          <p:cNvPr id="3" name="Content Placeholder 2"/>
          <p:cNvSpPr>
            <a:spLocks noGrp="1"/>
          </p:cNvSpPr>
          <p:nvPr>
            <p:ph idx="1"/>
          </p:nvPr>
        </p:nvSpPr>
        <p:spPr/>
        <p:txBody>
          <a:bodyPr>
            <a:normAutofit/>
          </a:bodyPr>
          <a:lstStyle/>
          <a:p>
            <a:r>
              <a:rPr lang="en-US" dirty="0" smtClean="0"/>
              <a:t>Who has first place?</a:t>
            </a:r>
          </a:p>
          <a:p>
            <a:r>
              <a:rPr lang="en-US" dirty="0" smtClean="0"/>
              <a:t>Who is in control?</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Autofit/>
          </a:bodyPr>
          <a:lstStyle/>
          <a:p>
            <a:r>
              <a:rPr lang="en-US" dirty="0" smtClean="0"/>
              <a:t>2 Corinthians 5:14-15</a:t>
            </a:r>
          </a:p>
          <a:p>
            <a:pPr lvl="1"/>
            <a:r>
              <a:rPr lang="en-US" dirty="0" smtClean="0"/>
              <a:t>Christ’s </a:t>
            </a:r>
            <a:r>
              <a:rPr lang="en-US" u="sng" dirty="0" smtClean="0"/>
              <a:t>love</a:t>
            </a:r>
            <a:r>
              <a:rPr lang="en-US" dirty="0" smtClean="0"/>
              <a:t> controls us</a:t>
            </a:r>
          </a:p>
          <a:p>
            <a:pPr lvl="2"/>
            <a:r>
              <a:rPr lang="en-US" dirty="0" smtClean="0"/>
              <a:t>Responding to </a:t>
            </a:r>
            <a:r>
              <a:rPr lang="en-US" u="sng" dirty="0" smtClean="0"/>
              <a:t>Jesus</a:t>
            </a:r>
            <a:r>
              <a:rPr lang="en-US" dirty="0" smtClean="0"/>
              <a:t> as a result of his love </a:t>
            </a:r>
            <a:r>
              <a:rPr lang="en-US" u="sng" dirty="0" smtClean="0"/>
              <a:t>for</a:t>
            </a:r>
            <a:r>
              <a:rPr lang="en-US" dirty="0" smtClean="0"/>
              <a:t> us</a:t>
            </a:r>
          </a:p>
          <a:p>
            <a:pPr lvl="2"/>
            <a:r>
              <a:rPr lang="en-US" dirty="0" smtClean="0"/>
              <a:t>Responding to </a:t>
            </a:r>
            <a:r>
              <a:rPr lang="en-US" u="sng" dirty="0" smtClean="0"/>
              <a:t>others</a:t>
            </a:r>
            <a:r>
              <a:rPr lang="en-US" dirty="0" smtClean="0"/>
              <a:t> as a result of his love </a:t>
            </a:r>
            <a:r>
              <a:rPr lang="en-US" u="sng" dirty="0" smtClean="0"/>
              <a:t>in</a:t>
            </a:r>
            <a:r>
              <a:rPr lang="en-US" dirty="0" smtClean="0"/>
              <a:t> us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Christ died for </a:t>
            </a:r>
            <a:r>
              <a:rPr lang="en-US" u="sng" dirty="0" smtClean="0"/>
              <a:t>all</a:t>
            </a:r>
          </a:p>
          <a:p>
            <a:pPr lvl="1"/>
            <a:r>
              <a:rPr lang="en-US" dirty="0" smtClean="0"/>
              <a:t>We have died to our </a:t>
            </a:r>
            <a:r>
              <a:rPr lang="en-US" u="sng" dirty="0" smtClean="0"/>
              <a:t>old</a:t>
            </a:r>
            <a:r>
              <a:rPr lang="en-US" dirty="0" smtClean="0"/>
              <a:t> life</a:t>
            </a:r>
          </a:p>
          <a:p>
            <a:pPr lvl="1"/>
            <a:r>
              <a:rPr lang="en-US" dirty="0" smtClean="0"/>
              <a:t>Those who receive his new life – no longer live for </a:t>
            </a:r>
            <a:r>
              <a:rPr lang="en-US" u="sng" dirty="0" smtClean="0"/>
              <a:t>themselves</a:t>
            </a:r>
            <a:r>
              <a:rPr lang="en-US" dirty="0" smtClean="0"/>
              <a:t> but live for </a:t>
            </a:r>
            <a:r>
              <a:rPr lang="en-US" u="sng" dirty="0" smtClean="0"/>
              <a:t>Christ</a:t>
            </a:r>
          </a:p>
          <a:p>
            <a:pPr lvl="1"/>
            <a:r>
              <a:rPr lang="en-US" dirty="0" smtClean="0"/>
              <a:t>Examine each area – self or Christ?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Philippians 2:13</a:t>
            </a:r>
          </a:p>
          <a:p>
            <a:pPr lvl="1"/>
            <a:r>
              <a:rPr lang="en-US" dirty="0" smtClean="0"/>
              <a:t>God is </a:t>
            </a:r>
            <a:r>
              <a:rPr lang="en-US" u="sng" dirty="0" smtClean="0"/>
              <a:t>working</a:t>
            </a:r>
            <a:r>
              <a:rPr lang="en-US" dirty="0" smtClean="0"/>
              <a:t> in you</a:t>
            </a:r>
          </a:p>
          <a:p>
            <a:pPr lvl="1"/>
            <a:r>
              <a:rPr lang="en-US" dirty="0" smtClean="0"/>
              <a:t>Giving you </a:t>
            </a:r>
            <a:r>
              <a:rPr lang="en-US" u="sng" dirty="0" smtClean="0"/>
              <a:t>power</a:t>
            </a:r>
            <a:r>
              <a:rPr lang="en-US" dirty="0" smtClean="0"/>
              <a:t> and desire</a:t>
            </a:r>
          </a:p>
          <a:p>
            <a:pPr lvl="1"/>
            <a:r>
              <a:rPr lang="en-US" dirty="0" smtClean="0"/>
              <a:t>Do what </a:t>
            </a:r>
            <a:r>
              <a:rPr lang="en-US" u="sng" dirty="0" smtClean="0"/>
              <a:t>pleases</a:t>
            </a:r>
            <a:r>
              <a:rPr lang="en-US" dirty="0" smtClean="0"/>
              <a:t> him</a:t>
            </a:r>
          </a:p>
          <a:p>
            <a:pPr lvl="2"/>
            <a:r>
              <a:rPr lang="en-US" dirty="0" smtClean="0"/>
              <a:t>Pleasing self – or – pleasing God?</a:t>
            </a:r>
          </a:p>
          <a:p>
            <a:pPr lvl="1"/>
            <a:r>
              <a:rPr lang="en-US" dirty="0" smtClean="0"/>
              <a:t>AMPLIFIED – [Not in your own strength] for it is God Who is all the while effectually at work in you [energizing and creating in you the power and desire], both to will and to work for His good pleasure and satisfaction and delight.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Pastor Dan – prophetic word</a:t>
            </a:r>
          </a:p>
          <a:p>
            <a:pPr lvl="1"/>
            <a:r>
              <a:rPr lang="en-US" dirty="0" smtClean="0"/>
              <a:t>Finish our course – fully </a:t>
            </a:r>
            <a:r>
              <a:rPr lang="en-US" u="sng" dirty="0" smtClean="0"/>
              <a:t>accomplish</a:t>
            </a:r>
            <a:r>
              <a:rPr lang="en-US" dirty="0" smtClean="0"/>
              <a:t> the purpose of what we’ve been put here for</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3810000" cy="6172200"/>
          </a:xfrm>
        </p:spPr>
        <p:txBody>
          <a:bodyPr/>
          <a:lstStyle/>
          <a:p>
            <a:pPr lvl="1"/>
            <a:r>
              <a:rPr lang="en-US" dirty="0" smtClean="0"/>
              <a:t>Squaring away your </a:t>
            </a:r>
            <a:r>
              <a:rPr lang="en-US" u="sng" dirty="0" smtClean="0"/>
              <a:t>gear </a:t>
            </a:r>
          </a:p>
          <a:p>
            <a:pPr lvl="1"/>
            <a:r>
              <a:rPr lang="en-US" dirty="0" smtClean="0"/>
              <a:t>Joy is a </a:t>
            </a:r>
            <a:r>
              <a:rPr lang="en-US" u="sng" dirty="0" smtClean="0"/>
              <a:t>force</a:t>
            </a:r>
          </a:p>
        </p:txBody>
      </p:sp>
      <p:pic>
        <p:nvPicPr>
          <p:cNvPr id="1027" name="Picture 3"/>
          <p:cNvPicPr>
            <a:picLocks noChangeAspect="1" noChangeArrowheads="1"/>
          </p:cNvPicPr>
          <p:nvPr/>
        </p:nvPicPr>
        <p:blipFill>
          <a:blip r:embed="rId2" cstate="print"/>
          <a:srcRect l="26744"/>
          <a:stretch>
            <a:fillRect/>
          </a:stretch>
        </p:blipFill>
        <p:spPr bwMode="auto">
          <a:xfrm>
            <a:off x="3505200" y="457200"/>
            <a:ext cx="5638800" cy="61579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6379</TotalTime>
  <Words>501</Words>
  <Application>Microsoft Office PowerPoint</Application>
  <PresentationFormat>On-screen Show (4:3)</PresentationFormat>
  <Paragraphs>53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Living For Christ</vt:lpstr>
      <vt:lpstr>Slide 3</vt:lpstr>
      <vt:lpstr>I. Who’s in Charge?</vt:lpstr>
      <vt:lpstr>Slide 5</vt:lpstr>
      <vt:lpstr>Slide 6</vt:lpstr>
      <vt:lpstr>Slide 7</vt:lpstr>
      <vt:lpstr>Slide 8</vt:lpstr>
      <vt:lpstr>Slide 9</vt:lpstr>
      <vt:lpstr>II. Love’s Expression  </vt:lpstr>
      <vt:lpstr>Slide 11</vt:lpstr>
      <vt:lpstr>Slide 12</vt:lpstr>
      <vt:lpstr>III. Loving in all Life’s Parts </vt:lpstr>
      <vt:lpstr>Slide 14</vt:lpstr>
      <vt:lpstr>Slide 15</vt:lpstr>
      <vt:lpstr>Slide 16</vt:lpstr>
      <vt:lpstr>Slide 17</vt:lpstr>
      <vt:lpstr>Slide 18</vt:lpstr>
      <vt:lpstr>Slide 19</vt:lpstr>
      <vt:lpstr>Slide 20</vt:lpstr>
      <vt:lpstr>IV. </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92</cp:revision>
  <dcterms:created xsi:type="dcterms:W3CDTF">2010-04-18T00:31:04Z</dcterms:created>
  <dcterms:modified xsi:type="dcterms:W3CDTF">2011-01-23T01:32:44Z</dcterms:modified>
</cp:coreProperties>
</file>