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13" r:id="rId3"/>
    <p:sldId id="303" r:id="rId4"/>
    <p:sldId id="307" r:id="rId5"/>
    <p:sldId id="257" r:id="rId6"/>
    <p:sldId id="293" r:id="rId7"/>
    <p:sldId id="302" r:id="rId8"/>
    <p:sldId id="295" r:id="rId9"/>
    <p:sldId id="296" r:id="rId10"/>
    <p:sldId id="284" r:id="rId11"/>
    <p:sldId id="269" r:id="rId12"/>
    <p:sldId id="299" r:id="rId13"/>
    <p:sldId id="259" r:id="rId14"/>
    <p:sldId id="277" r:id="rId15"/>
    <p:sldId id="278" r:id="rId16"/>
    <p:sldId id="308" r:id="rId17"/>
    <p:sldId id="309" r:id="rId18"/>
    <p:sldId id="312" r:id="rId19"/>
    <p:sldId id="279" r:id="rId20"/>
    <p:sldId id="260" r:id="rId21"/>
    <p:sldId id="280" r:id="rId22"/>
    <p:sldId id="304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602"/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7/24/2011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Conclusion of Series</a:t>
            </a:r>
          </a:p>
          <a:p>
            <a:pPr lvl="1"/>
            <a:r>
              <a:rPr lang="en-US" dirty="0" smtClean="0"/>
              <a:t>KGTJ-01-Knowing God Through Jesus</a:t>
            </a:r>
          </a:p>
          <a:p>
            <a:pPr lvl="1"/>
            <a:r>
              <a:rPr lang="en-US" dirty="0" smtClean="0"/>
              <a:t>KGTJ-02-Knowing God As Father</a:t>
            </a:r>
          </a:p>
          <a:p>
            <a:pPr lvl="1"/>
            <a:r>
              <a:rPr lang="en-US" dirty="0" smtClean="0"/>
              <a:t>KGTJ-03 Knowing God As King</a:t>
            </a:r>
          </a:p>
          <a:p>
            <a:pPr lvl="1"/>
            <a:r>
              <a:rPr lang="en-US" dirty="0" smtClean="0"/>
              <a:t>KGTJ-04-The Righteousness Of God</a:t>
            </a:r>
          </a:p>
          <a:p>
            <a:pPr lvl="1"/>
            <a:r>
              <a:rPr lang="en-US" dirty="0" smtClean="0"/>
              <a:t>KGTJ-05-Faith In God's Faithfulness</a:t>
            </a:r>
          </a:p>
          <a:p>
            <a:pPr lvl="1"/>
            <a:r>
              <a:rPr lang="en-US" dirty="0" smtClean="0"/>
              <a:t>KGTJ-06-God Is True</a:t>
            </a:r>
          </a:p>
          <a:p>
            <a:pPr lvl="1"/>
            <a:r>
              <a:rPr lang="en-US" dirty="0" smtClean="0"/>
              <a:t>KGTJ-07-God The Gardner</a:t>
            </a:r>
          </a:p>
          <a:p>
            <a:pPr lvl="1"/>
            <a:r>
              <a:rPr lang="en-US" dirty="0" smtClean="0"/>
              <a:t>KGTJ-08-God Loves Children</a:t>
            </a:r>
          </a:p>
          <a:p>
            <a:pPr lvl="1"/>
            <a:r>
              <a:rPr lang="en-US" dirty="0" smtClean="0"/>
              <a:t>Newspaper article – God is the Just Judge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Knowing His Power Toward Us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Acts 10:38</a:t>
            </a:r>
          </a:p>
          <a:p>
            <a:pPr lvl="1"/>
            <a:r>
              <a:rPr lang="en-US" dirty="0" smtClean="0"/>
              <a:t>God anointed Jesus with the Holy Spirit and </a:t>
            </a:r>
            <a:r>
              <a:rPr lang="en-US" u="sng" dirty="0" smtClean="0"/>
              <a:t>power</a:t>
            </a:r>
          </a:p>
          <a:p>
            <a:pPr lvl="1"/>
            <a:r>
              <a:rPr lang="en-US" dirty="0" smtClean="0"/>
              <a:t>Healing all oppressed of the devil for God was </a:t>
            </a:r>
            <a:r>
              <a:rPr lang="en-US" u="sng" dirty="0" smtClean="0"/>
              <a:t>with him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Luke 5:17 - The power of the Lord was </a:t>
            </a:r>
            <a:r>
              <a:rPr lang="en-US" u="sng" dirty="0" smtClean="0"/>
              <a:t>present</a:t>
            </a:r>
            <a:r>
              <a:rPr lang="en-US" dirty="0" smtClean="0"/>
              <a:t> to heal</a:t>
            </a:r>
          </a:p>
          <a:p>
            <a:r>
              <a:rPr lang="en-US" dirty="0" smtClean="0"/>
              <a:t>Luke 6:19 - Power was coming </a:t>
            </a:r>
            <a:r>
              <a:rPr lang="en-US" u="sng" dirty="0" smtClean="0"/>
              <a:t>from</a:t>
            </a:r>
            <a:r>
              <a:rPr lang="en-US" dirty="0" smtClean="0"/>
              <a:t> him and healing them all</a:t>
            </a:r>
          </a:p>
          <a:p>
            <a:r>
              <a:rPr lang="en-US" dirty="0" smtClean="0"/>
              <a:t>Luke 8:46 - I was aware that power had </a:t>
            </a:r>
            <a:r>
              <a:rPr lang="en-US" u="sng" dirty="0" smtClean="0"/>
              <a:t>gone out </a:t>
            </a:r>
            <a:r>
              <a:rPr lang="en-US" dirty="0" smtClean="0"/>
              <a:t>of Me</a:t>
            </a:r>
          </a:p>
          <a:p>
            <a:r>
              <a:rPr lang="en-US" dirty="0" smtClean="0"/>
              <a:t>Romans 1:16</a:t>
            </a:r>
          </a:p>
          <a:p>
            <a:pPr lvl="1"/>
            <a:r>
              <a:rPr lang="en-US" dirty="0" smtClean="0"/>
              <a:t>The gospel – the power of God for </a:t>
            </a:r>
            <a:r>
              <a:rPr lang="en-US" u="sng" dirty="0" smtClean="0"/>
              <a:t>salvation</a:t>
            </a:r>
            <a:r>
              <a:rPr lang="en-US" dirty="0" smtClean="0"/>
              <a:t> to everyone who believes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Ephesians 1:19 - 20</a:t>
            </a:r>
            <a:r>
              <a:rPr lang="en-US" b="1" dirty="0" smtClean="0"/>
              <a:t> </a:t>
            </a:r>
            <a:endParaRPr lang="en-US" baseline="30000" dirty="0" smtClean="0"/>
          </a:p>
          <a:p>
            <a:pPr lvl="1"/>
            <a:r>
              <a:rPr lang="en-US" u="sng" dirty="0" smtClean="0"/>
              <a:t>understand</a:t>
            </a:r>
            <a:r>
              <a:rPr lang="en-US" dirty="0" smtClean="0"/>
              <a:t> the incredible greatness of God’s power for us who believe him</a:t>
            </a:r>
          </a:p>
          <a:p>
            <a:pPr lvl="1"/>
            <a:r>
              <a:rPr lang="en-US" dirty="0" smtClean="0"/>
              <a:t>The same mighty power  that </a:t>
            </a:r>
            <a:r>
              <a:rPr lang="en-US" u="sng" dirty="0" smtClean="0"/>
              <a:t>raised</a:t>
            </a:r>
            <a:r>
              <a:rPr lang="en-US" dirty="0" smtClean="0"/>
              <a:t> Christ from the dead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Knowing His Power In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9:1 – Twelve disciples sent out</a:t>
            </a:r>
          </a:p>
          <a:p>
            <a:pPr lvl="1"/>
            <a:r>
              <a:rPr lang="en-US" dirty="0" smtClean="0"/>
              <a:t>Given </a:t>
            </a:r>
            <a:r>
              <a:rPr lang="en-US" u="sng" dirty="0" smtClean="0"/>
              <a:t>power</a:t>
            </a:r>
            <a:r>
              <a:rPr lang="en-US" dirty="0" smtClean="0"/>
              <a:t> and authority to cast out all demons and heal all diseases</a:t>
            </a:r>
          </a:p>
          <a:p>
            <a:r>
              <a:rPr lang="en-US" dirty="0" smtClean="0"/>
              <a:t>Luke 10:17-20 – Seventy-two disciples sent out</a:t>
            </a:r>
          </a:p>
          <a:p>
            <a:pPr lvl="1"/>
            <a:r>
              <a:rPr lang="en-US" dirty="0" smtClean="0"/>
              <a:t>Demons </a:t>
            </a:r>
            <a:r>
              <a:rPr lang="en-US" u="sng" dirty="0" smtClean="0"/>
              <a:t>obey</a:t>
            </a:r>
            <a:r>
              <a:rPr lang="en-US" dirty="0" smtClean="0"/>
              <a:t> us when we use your name</a:t>
            </a:r>
          </a:p>
          <a:p>
            <a:pPr lvl="1"/>
            <a:r>
              <a:rPr lang="en-US" dirty="0" smtClean="0"/>
              <a:t>Given authority over all the power of the </a:t>
            </a:r>
            <a:r>
              <a:rPr lang="en-US" u="sng" dirty="0" smtClean="0"/>
              <a:t>enemy</a:t>
            </a:r>
          </a:p>
          <a:p>
            <a:pPr lvl="1"/>
            <a:r>
              <a:rPr lang="en-US" dirty="0" smtClean="0"/>
              <a:t>Rejoice because your names are registered in </a:t>
            </a:r>
            <a:r>
              <a:rPr lang="en-US" u="sng" dirty="0" smtClean="0"/>
              <a:t>heaven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Luke 24:49 “And now I will send the Holy Spirit, just as my Father promised. But stay here in the city until the Holy Spirit comes and </a:t>
            </a:r>
            <a:r>
              <a:rPr lang="en-US" dirty="0" smtClean="0">
                <a:solidFill>
                  <a:srgbClr val="FFFF00"/>
                </a:solidFill>
              </a:rPr>
              <a:t>fills you with power</a:t>
            </a:r>
            <a:r>
              <a:rPr lang="en-US" dirty="0" smtClean="0"/>
              <a:t> from heaven.”</a:t>
            </a:r>
          </a:p>
          <a:p>
            <a:r>
              <a:rPr lang="en-US" dirty="0" smtClean="0"/>
              <a:t>Acts 1:8 But </a:t>
            </a:r>
            <a:r>
              <a:rPr lang="en-US" dirty="0" smtClean="0">
                <a:solidFill>
                  <a:srgbClr val="FFFF00"/>
                </a:solidFill>
              </a:rPr>
              <a:t>you will receive power </a:t>
            </a:r>
            <a:r>
              <a:rPr lang="en-US" dirty="0" smtClean="0"/>
              <a:t>when the Holy Spirit comes upon you. And </a:t>
            </a:r>
            <a:r>
              <a:rPr lang="en-US" dirty="0" smtClean="0">
                <a:solidFill>
                  <a:srgbClr val="FFFF00"/>
                </a:solidFill>
              </a:rPr>
              <a:t>you will be my witnesses</a:t>
            </a:r>
            <a:r>
              <a:rPr lang="en-US" dirty="0" smtClean="0"/>
              <a:t>, telling people about me everywhere—in Jerusalem, throughout Judea, in Samaria, and to the ends of the earth.”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Corinthians 2:1-5</a:t>
            </a:r>
          </a:p>
          <a:p>
            <a:pPr lvl="1"/>
            <a:r>
              <a:rPr lang="en-US" dirty="0" smtClean="0"/>
              <a:t>Message and preaching were very </a:t>
            </a:r>
            <a:r>
              <a:rPr lang="en-US" u="sng" dirty="0" smtClean="0"/>
              <a:t>plain</a:t>
            </a:r>
          </a:p>
          <a:p>
            <a:pPr lvl="1"/>
            <a:r>
              <a:rPr lang="en-US" dirty="0" smtClean="0"/>
              <a:t>I </a:t>
            </a:r>
            <a:r>
              <a:rPr lang="en-US" u="sng" dirty="0" smtClean="0"/>
              <a:t>relied</a:t>
            </a:r>
            <a:r>
              <a:rPr lang="en-US" dirty="0" smtClean="0"/>
              <a:t> on the power of God</a:t>
            </a:r>
          </a:p>
          <a:p>
            <a:pPr lvl="1"/>
            <a:r>
              <a:rPr lang="en-US" dirty="0" smtClean="0"/>
              <a:t>So you would </a:t>
            </a:r>
            <a:r>
              <a:rPr lang="en-US" u="sng" dirty="0" smtClean="0"/>
              <a:t>trust</a:t>
            </a:r>
            <a:r>
              <a:rPr lang="en-US" dirty="0" smtClean="0"/>
              <a:t> in the power of God, not human wisdom</a:t>
            </a:r>
          </a:p>
          <a:p>
            <a:r>
              <a:rPr lang="en-US" dirty="0" smtClean="0"/>
              <a:t>1 Corinthians 4:18-20</a:t>
            </a:r>
          </a:p>
          <a:p>
            <a:pPr lvl="1"/>
            <a:r>
              <a:rPr lang="en-US" dirty="0" smtClean="0"/>
              <a:t>Pretentious </a:t>
            </a:r>
            <a:r>
              <a:rPr lang="en-US" u="sng" dirty="0" smtClean="0"/>
              <a:t>speeches</a:t>
            </a:r>
            <a:r>
              <a:rPr lang="en-US" dirty="0" smtClean="0"/>
              <a:t> or God’s power</a:t>
            </a:r>
          </a:p>
          <a:p>
            <a:pPr lvl="1"/>
            <a:r>
              <a:rPr lang="en-US" dirty="0" smtClean="0"/>
              <a:t>The kingdom of God is </a:t>
            </a:r>
            <a:r>
              <a:rPr lang="en-US" u="sng" dirty="0" smtClean="0"/>
              <a:t>living</a:t>
            </a:r>
            <a:r>
              <a:rPr lang="en-US" dirty="0" smtClean="0"/>
              <a:t> by God’s power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2 Corinthians 4:7 We now have this light shining in our hearts, but we ourselves are like fragile clay jars containing this great treasure. </a:t>
            </a:r>
            <a:r>
              <a:rPr lang="en-US" dirty="0" smtClean="0">
                <a:solidFill>
                  <a:srgbClr val="FFFF00"/>
                </a:solidFill>
              </a:rPr>
              <a:t>This makes it clear that our great power is from God, not from ourselves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Corinthians 12:9 Each time he said, “My grace is all you need. </a:t>
            </a:r>
            <a:r>
              <a:rPr lang="en-US" dirty="0" smtClean="0">
                <a:solidFill>
                  <a:srgbClr val="FFFF00"/>
                </a:solidFill>
              </a:rPr>
              <a:t>My power works best in weakness</a:t>
            </a:r>
            <a:r>
              <a:rPr lang="en-US" dirty="0" smtClean="0"/>
              <a:t>.” So now I am glad to </a:t>
            </a:r>
            <a:r>
              <a:rPr lang="en-US" dirty="0" smtClean="0">
                <a:solidFill>
                  <a:srgbClr val="FFFF00"/>
                </a:solidFill>
              </a:rPr>
              <a:t>boast about my weaknesses, so that the power of Christ can work through me. 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Ephesians 3:16-21</a:t>
            </a:r>
          </a:p>
          <a:p>
            <a:pPr lvl="1"/>
            <a:r>
              <a:rPr lang="en-US" dirty="0" smtClean="0"/>
              <a:t>I pray he will empower you from his </a:t>
            </a:r>
            <a:r>
              <a:rPr lang="en-US" u="sng" dirty="0" smtClean="0"/>
              <a:t>unlimited</a:t>
            </a:r>
            <a:r>
              <a:rPr lang="en-US" dirty="0" smtClean="0"/>
              <a:t> resources</a:t>
            </a:r>
          </a:p>
          <a:p>
            <a:pPr lvl="1"/>
            <a:r>
              <a:rPr lang="en-US" dirty="0" smtClean="0"/>
              <a:t>Power to </a:t>
            </a:r>
            <a:r>
              <a:rPr lang="en-US" u="sng" dirty="0" smtClean="0"/>
              <a:t>understand</a:t>
            </a:r>
            <a:r>
              <a:rPr lang="en-US" dirty="0" smtClean="0"/>
              <a:t> the love of Christ although it is too great to be understood fully</a:t>
            </a:r>
          </a:p>
          <a:p>
            <a:pPr lvl="1"/>
            <a:r>
              <a:rPr lang="en-US" dirty="0" smtClean="0"/>
              <a:t>Made </a:t>
            </a:r>
            <a:r>
              <a:rPr lang="en-US" u="sng" dirty="0" smtClean="0"/>
              <a:t>complete</a:t>
            </a:r>
            <a:r>
              <a:rPr lang="en-US" dirty="0" smtClean="0"/>
              <a:t> with all the fullness of life and power that comes from God</a:t>
            </a:r>
          </a:p>
          <a:p>
            <a:pPr lvl="1"/>
            <a:r>
              <a:rPr lang="en-US" dirty="0" smtClean="0"/>
              <a:t>God is </a:t>
            </a:r>
            <a:r>
              <a:rPr lang="en-US" u="sng" dirty="0" smtClean="0"/>
              <a:t>able</a:t>
            </a:r>
            <a:r>
              <a:rPr lang="en-US" dirty="0" smtClean="0"/>
              <a:t> to do infinitely more than we might ask or think (AMP- </a:t>
            </a:r>
            <a:r>
              <a:rPr lang="en-US" dirty="0" smtClean="0">
                <a:solidFill>
                  <a:srgbClr val="FFFF00"/>
                </a:solidFill>
              </a:rPr>
              <a:t>far over and above all that we dare ask or think, infinitely beyond our highest prayers, desires, thoughts, hopes, or dreams</a:t>
            </a:r>
            <a:r>
              <a:rPr lang="en-US" dirty="0" smtClean="0"/>
              <a:t>) through his mighty power at work </a:t>
            </a:r>
            <a:r>
              <a:rPr lang="en-US" u="sng" dirty="0" smtClean="0"/>
              <a:t>within 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Revelation 4:11 “You are worthy, O Lord our God, to receive glory and honor and power.  For you created all things, and they exist because you created what you pleased.”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Peter 2:23 He did not retaliate when he was insulted, nor threaten revenge when he suffered. He left his case in the hands of God, who always judges fairly.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2895600" cy="6172200"/>
          </a:xfrm>
        </p:spPr>
        <p:txBody>
          <a:bodyPr/>
          <a:lstStyle/>
          <a:p>
            <a:r>
              <a:rPr lang="en-US" dirty="0" smtClean="0"/>
              <a:t>The Pastor’s Stump Feature Just for fun and discovery– asking questions that arise as you read the gospels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805"/>
          <a:stretch>
            <a:fillRect/>
          </a:stretch>
        </p:blipFill>
        <p:spPr bwMode="auto">
          <a:xfrm>
            <a:off x="5334000" y="152400"/>
            <a:ext cx="3657600" cy="461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19600"/>
            <a:ext cx="213360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724"/>
          <a:stretch>
            <a:fillRect/>
          </a:stretch>
        </p:blipFill>
        <p:spPr bwMode="auto">
          <a:xfrm>
            <a:off x="152400" y="152400"/>
            <a:ext cx="21621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God is Powerful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Knowing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God Through Jesus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Series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Hebrews 1:1 - 3 (NASB)</a:t>
            </a:r>
            <a:r>
              <a:rPr lang="en-US" b="1" dirty="0" smtClean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God, after He spoke long ago to the fathers in the prophets in many portions and in many ways,  </a:t>
            </a:r>
            <a:r>
              <a:rPr lang="en-US" baseline="30000" dirty="0" smtClean="0"/>
              <a:t>2</a:t>
            </a:r>
            <a:r>
              <a:rPr lang="en-US" dirty="0" smtClean="0"/>
              <a:t>in these last days </a:t>
            </a:r>
            <a:r>
              <a:rPr lang="en-US" dirty="0" smtClean="0">
                <a:solidFill>
                  <a:srgbClr val="FFFF00"/>
                </a:solidFill>
              </a:rPr>
              <a:t>has spoken to us in His Son</a:t>
            </a:r>
            <a:r>
              <a:rPr lang="en-US" dirty="0" smtClean="0"/>
              <a:t>, whom He appointed heir of all things, through whom also He made the world.  </a:t>
            </a:r>
            <a:r>
              <a:rPr lang="en-US" baseline="30000" dirty="0" smtClean="0"/>
              <a:t>3</a:t>
            </a:r>
            <a:r>
              <a:rPr lang="en-US" dirty="0" smtClean="0"/>
              <a:t>And He is the radiance of His glory and </a:t>
            </a:r>
            <a:r>
              <a:rPr lang="en-US" dirty="0" smtClean="0">
                <a:solidFill>
                  <a:srgbClr val="FFFF00"/>
                </a:solidFill>
              </a:rPr>
              <a:t>the exact representation of His nature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FF00"/>
                </a:solidFill>
              </a:rPr>
              <a:t>upholds all things by the word of His power</a:t>
            </a:r>
            <a:r>
              <a:rPr lang="en-US" dirty="0" smtClean="0"/>
              <a:t>. When He had made purification of sins, He sat down at the right hand of the Majesty on high, 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Knowing the Power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1:31-35</a:t>
            </a:r>
          </a:p>
          <a:p>
            <a:pPr lvl="1"/>
            <a:r>
              <a:rPr lang="en-US" dirty="0" smtClean="0"/>
              <a:t>You will </a:t>
            </a:r>
            <a:r>
              <a:rPr lang="en-US" u="sng" dirty="0" smtClean="0"/>
              <a:t>conceive</a:t>
            </a:r>
            <a:r>
              <a:rPr lang="en-US" dirty="0" smtClean="0"/>
              <a:t> and give birth</a:t>
            </a:r>
          </a:p>
          <a:p>
            <a:pPr lvl="1"/>
            <a:r>
              <a:rPr lang="en-US" dirty="0" smtClean="0"/>
              <a:t>How can this be, I am a </a:t>
            </a:r>
            <a:r>
              <a:rPr lang="en-US" u="sng" dirty="0" smtClean="0"/>
              <a:t>virgin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power</a:t>
            </a:r>
            <a:r>
              <a:rPr lang="en-US" dirty="0" smtClean="0"/>
              <a:t> of the most high will overshadow you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Power – Greek DUNAMIS </a:t>
            </a:r>
            <a:r>
              <a:rPr lang="en-US" i="1" dirty="0" smtClean="0"/>
              <a:t>doo'-</a:t>
            </a:r>
            <a:r>
              <a:rPr lang="en-US" i="1" dirty="0" err="1" smtClean="0"/>
              <a:t>nam</a:t>
            </a:r>
            <a:r>
              <a:rPr lang="en-US" i="1" dirty="0" smtClean="0"/>
              <a:t>-is</a:t>
            </a:r>
            <a:r>
              <a:rPr lang="en-US" dirty="0" smtClean="0"/>
              <a:t>, </a:t>
            </a:r>
            <a:r>
              <a:rPr lang="en-US" i="1" dirty="0" smtClean="0"/>
              <a:t>force</a:t>
            </a:r>
            <a:r>
              <a:rPr lang="en-US" dirty="0" smtClean="0"/>
              <a:t> (literally or figuratively); specifically miraculous </a:t>
            </a:r>
            <a:r>
              <a:rPr lang="en-US" i="1" dirty="0" smtClean="0"/>
              <a:t>power</a:t>
            </a:r>
            <a:r>
              <a:rPr lang="en-US" dirty="0" smtClean="0"/>
              <a:t> (usually by implication a </a:t>
            </a:r>
            <a:r>
              <a:rPr lang="en-US" i="1" dirty="0" smtClean="0"/>
              <a:t>miracle</a:t>
            </a:r>
            <a:r>
              <a:rPr lang="en-US" dirty="0" smtClean="0"/>
              <a:t> itself):—ability, abundance, meaning, might (-</a:t>
            </a:r>
            <a:r>
              <a:rPr lang="en-US" dirty="0" err="1" smtClean="0"/>
              <a:t>ily</a:t>
            </a:r>
            <a:r>
              <a:rPr lang="en-US" dirty="0" smtClean="0"/>
              <a:t>, -y, -y deed), (worker of) miracle (-s), power, strength, violence, mighty (wonderful) work.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Word Origin &amp; History – dynamite coined 1867 by its inventor, Sw. chemist Alfred Nobel (1833-96), from Gk. </a:t>
            </a:r>
            <a:r>
              <a:rPr lang="en-US" dirty="0" err="1" smtClean="0"/>
              <a:t>dynamis</a:t>
            </a:r>
            <a:r>
              <a:rPr lang="en-US" dirty="0" smtClean="0"/>
              <a:t>  "power." Fig. sense of "something potentially dangerous".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90800"/>
            <a:ext cx="693215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xplosion 2 4"/>
          <p:cNvSpPr/>
          <p:nvPr/>
        </p:nvSpPr>
        <p:spPr>
          <a:xfrm>
            <a:off x="1143000" y="2057400"/>
            <a:ext cx="7391400" cy="5105400"/>
          </a:xfrm>
          <a:prstGeom prst="irregularSeal2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DC2602">
                  <a:shade val="67500"/>
                  <a:satMod val="115000"/>
                </a:srgbClr>
              </a:gs>
              <a:gs pos="100000">
                <a:srgbClr val="DC2602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20380281">
            <a:off x="1541446" y="4004713"/>
            <a:ext cx="6099293" cy="1851485"/>
          </a:xfrm>
          <a:custGeom>
            <a:avLst/>
            <a:gdLst>
              <a:gd name="connsiteX0" fmla="*/ 0 w 5013346"/>
              <a:gd name="connsiteY0" fmla="*/ 0 h 923330"/>
              <a:gd name="connsiteX1" fmla="*/ 5013346 w 5013346"/>
              <a:gd name="connsiteY1" fmla="*/ 0 h 923330"/>
              <a:gd name="connsiteX2" fmla="*/ 5013346 w 5013346"/>
              <a:gd name="connsiteY2" fmla="*/ 923330 h 923330"/>
              <a:gd name="connsiteX3" fmla="*/ 0 w 5013346"/>
              <a:gd name="connsiteY3" fmla="*/ 923330 h 923330"/>
              <a:gd name="connsiteX4" fmla="*/ 0 w 5013346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346" h="923330">
                <a:moveTo>
                  <a:pt x="0" y="0"/>
                </a:moveTo>
                <a:lnTo>
                  <a:pt x="5013346" y="0"/>
                </a:lnTo>
                <a:lnTo>
                  <a:pt x="5013346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en-US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</a:rPr>
              <a:t>KABLAMO!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Matthew 22:29</a:t>
            </a:r>
            <a:r>
              <a:rPr lang="en-US" b="1" dirty="0" smtClean="0"/>
              <a:t> </a:t>
            </a:r>
            <a:r>
              <a:rPr lang="en-US" dirty="0" smtClean="0"/>
              <a:t>Jesus replied, “Your mistake is that you don’t know the </a:t>
            </a:r>
            <a:r>
              <a:rPr lang="en-US" u="sng" dirty="0" smtClean="0"/>
              <a:t>Scriptures</a:t>
            </a:r>
            <a:r>
              <a:rPr lang="en-US" dirty="0" smtClean="0"/>
              <a:t>, and you don’t know the </a:t>
            </a:r>
            <a:r>
              <a:rPr lang="en-US" u="sng" dirty="0" smtClean="0"/>
              <a:t>power</a:t>
            </a:r>
            <a:r>
              <a:rPr lang="en-US" dirty="0" smtClean="0"/>
              <a:t> of God.”</a:t>
            </a:r>
          </a:p>
          <a:p>
            <a:r>
              <a:rPr lang="en-US" dirty="0" smtClean="0"/>
              <a:t>Romans 1:20 For ever since the world was created, people have seen the earth and sky. Through everything God made, they can clearly see his invisible qualities—</a:t>
            </a:r>
            <a:r>
              <a:rPr lang="en-US" dirty="0" smtClean="0">
                <a:solidFill>
                  <a:srgbClr val="FFFF00"/>
                </a:solidFill>
              </a:rPr>
              <a:t>his eternal power</a:t>
            </a:r>
            <a:r>
              <a:rPr lang="en-US" dirty="0" smtClean="0"/>
              <a:t> and divine nature. So they have no excuse for not knowing God.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Lord’s Prayer Acknowledgement - </a:t>
            </a:r>
            <a:br>
              <a:rPr lang="en-US" dirty="0" smtClean="0"/>
            </a:br>
            <a:r>
              <a:rPr lang="en-US" dirty="0" smtClean="0"/>
              <a:t>Matthew 6:9 - 13 (KJV)				         </a:t>
            </a:r>
            <a:r>
              <a:rPr lang="en-US" baseline="30000" dirty="0" smtClean="0"/>
              <a:t>9</a:t>
            </a:r>
            <a:r>
              <a:rPr lang="en-US" dirty="0" smtClean="0"/>
              <a:t> …Our Father which art in heaven, Hallowed be thy name.  </a:t>
            </a:r>
            <a:r>
              <a:rPr lang="en-US" baseline="30000" dirty="0" smtClean="0"/>
              <a:t>10</a:t>
            </a:r>
            <a:r>
              <a:rPr lang="en-US" dirty="0" smtClean="0"/>
              <a:t>Thy kingdom come. Thy will be done in earth, as </a:t>
            </a:r>
            <a:r>
              <a:rPr lang="en-US" i="1" dirty="0" smtClean="0"/>
              <a:t>it is</a:t>
            </a:r>
            <a:r>
              <a:rPr lang="en-US" dirty="0" smtClean="0"/>
              <a:t> in heaven.  </a:t>
            </a:r>
            <a:r>
              <a:rPr lang="en-US" baseline="30000" dirty="0" smtClean="0"/>
              <a:t>11</a:t>
            </a:r>
            <a:r>
              <a:rPr lang="en-US" dirty="0" smtClean="0"/>
              <a:t>Give us this day our daily bread.  </a:t>
            </a:r>
            <a:r>
              <a:rPr lang="en-US" baseline="30000" dirty="0" smtClean="0"/>
              <a:t>12</a:t>
            </a:r>
            <a:r>
              <a:rPr lang="en-US" dirty="0" smtClean="0"/>
              <a:t>And forgive us our debts, as we forgive our debtors.  </a:t>
            </a:r>
            <a:r>
              <a:rPr lang="en-US" baseline="30000" dirty="0" smtClean="0"/>
              <a:t>13</a:t>
            </a:r>
            <a:r>
              <a:rPr lang="en-US" dirty="0" smtClean="0"/>
              <a:t>And lead us not into temptation, but deliver us from evil: For </a:t>
            </a:r>
            <a:r>
              <a:rPr lang="en-US" dirty="0" err="1" smtClean="0"/>
              <a:t>thine</a:t>
            </a:r>
            <a:r>
              <a:rPr lang="en-US" dirty="0" smtClean="0"/>
              <a:t> is the kingdom, </a:t>
            </a:r>
            <a:r>
              <a:rPr lang="en-US" dirty="0" smtClean="0">
                <a:solidFill>
                  <a:srgbClr val="FFFF00"/>
                </a:solidFill>
              </a:rPr>
              <a:t>and the power</a:t>
            </a:r>
            <a:r>
              <a:rPr lang="en-US" dirty="0" smtClean="0"/>
              <a:t>, and the glory, for ever. Amen.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6576</TotalTime>
  <Words>642</Words>
  <Application>Microsoft Office PowerPoint</Application>
  <PresentationFormat>On-screen Show (4:3)</PresentationFormat>
  <Paragraphs>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God is Powerful</vt:lpstr>
      <vt:lpstr>Slide 4</vt:lpstr>
      <vt:lpstr>I. Knowing the Power of God</vt:lpstr>
      <vt:lpstr>Slide 6</vt:lpstr>
      <vt:lpstr>Slide 7</vt:lpstr>
      <vt:lpstr>Slide 8</vt:lpstr>
      <vt:lpstr>Slide 9</vt:lpstr>
      <vt:lpstr>II. Knowing His Power Toward Us  </vt:lpstr>
      <vt:lpstr>Slide 11</vt:lpstr>
      <vt:lpstr>Slide 12</vt:lpstr>
      <vt:lpstr>III. Knowing His Power In Us</vt:lpstr>
      <vt:lpstr>Slide 14</vt:lpstr>
      <vt:lpstr>Slide 15</vt:lpstr>
      <vt:lpstr>Slide 16</vt:lpstr>
      <vt:lpstr>Slide 17</vt:lpstr>
      <vt:lpstr>Slide 18</vt:lpstr>
      <vt:lpstr>Slide 19</vt:lpstr>
      <vt:lpstr>IV. 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127</cp:revision>
  <dcterms:created xsi:type="dcterms:W3CDTF">2010-04-18T00:31:04Z</dcterms:created>
  <dcterms:modified xsi:type="dcterms:W3CDTF">2011-07-24T13:43:17Z</dcterms:modified>
</cp:coreProperties>
</file>