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3" r:id="rId3"/>
    <p:sldId id="305" r:id="rId4"/>
    <p:sldId id="292" r:id="rId5"/>
    <p:sldId id="293" r:id="rId6"/>
    <p:sldId id="257" r:id="rId7"/>
    <p:sldId id="294" r:id="rId8"/>
    <p:sldId id="284" r:id="rId9"/>
    <p:sldId id="297" r:id="rId10"/>
    <p:sldId id="296" r:id="rId11"/>
    <p:sldId id="269" r:id="rId12"/>
    <p:sldId id="313" r:id="rId13"/>
    <p:sldId id="259" r:id="rId14"/>
    <p:sldId id="307" r:id="rId15"/>
    <p:sldId id="302" r:id="rId16"/>
    <p:sldId id="314" r:id="rId17"/>
    <p:sldId id="315" r:id="rId18"/>
    <p:sldId id="260" r:id="rId19"/>
    <p:sldId id="304" r:id="rId20"/>
    <p:sldId id="310" r:id="rId21"/>
    <p:sldId id="278" r:id="rId22"/>
    <p:sldId id="311" r:id="rId23"/>
    <p:sldId id="279" r:id="rId24"/>
    <p:sldId id="280" r:id="rId25"/>
    <p:sldId id="312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800000">
                  <a:shade val="30000"/>
                  <a:satMod val="115000"/>
                  <a:alpha val="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John 17:3 (NLT)</a:t>
            </a:r>
            <a:r>
              <a:rPr lang="en-US" b="1" dirty="0" smtClean="0"/>
              <a:t> </a:t>
            </a:r>
            <a:r>
              <a:rPr lang="en-US" baseline="30000" dirty="0" smtClean="0"/>
              <a:t>3</a:t>
            </a:r>
            <a:r>
              <a:rPr lang="en-US" dirty="0" smtClean="0"/>
              <a:t>And this is </a:t>
            </a:r>
            <a:r>
              <a:rPr lang="en-US" dirty="0" smtClean="0">
                <a:solidFill>
                  <a:srgbClr val="FFFF00"/>
                </a:solidFill>
              </a:rPr>
              <a:t>the way to have eternal life—to know you</a:t>
            </a:r>
            <a:r>
              <a:rPr lang="en-US" dirty="0" smtClean="0"/>
              <a:t>, the only true God, and Jesus Christ, the one you sent to earth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u="sng" dirty="0" smtClean="0"/>
              <a:t>Equips</a:t>
            </a:r>
            <a:r>
              <a:rPr lang="en-US" dirty="0" smtClean="0"/>
              <a:t> </a:t>
            </a:r>
            <a:r>
              <a:rPr lang="en-US" dirty="0" smtClean="0"/>
              <a:t>us for every good work (fruitful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049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12:5-11</a:t>
            </a:r>
          </a:p>
          <a:p>
            <a:pPr lvl="1"/>
            <a:r>
              <a:rPr lang="en-US" dirty="0" smtClean="0"/>
              <a:t>Encouraging words – the Lord </a:t>
            </a:r>
            <a:r>
              <a:rPr lang="en-US" u="sng" dirty="0" smtClean="0"/>
              <a:t>disciplines</a:t>
            </a:r>
          </a:p>
          <a:p>
            <a:pPr lvl="1"/>
            <a:r>
              <a:rPr lang="en-US" dirty="0" smtClean="0"/>
              <a:t>Always good – share in his </a:t>
            </a:r>
            <a:r>
              <a:rPr lang="en-US" u="sng" dirty="0" smtClean="0"/>
              <a:t>character</a:t>
            </a:r>
            <a:r>
              <a:rPr lang="en-US" dirty="0" smtClean="0"/>
              <a:t> (holiness)</a:t>
            </a:r>
          </a:p>
          <a:p>
            <a:pPr lvl="1"/>
            <a:r>
              <a:rPr lang="en-US" dirty="0" smtClean="0"/>
              <a:t>Not </a:t>
            </a:r>
            <a:r>
              <a:rPr lang="en-US" u="sng" dirty="0" smtClean="0"/>
              <a:t>enjoyable</a:t>
            </a:r>
            <a:r>
              <a:rPr lang="en-US" dirty="0" smtClean="0"/>
              <a:t> when it is happening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Result </a:t>
            </a:r>
            <a:r>
              <a:rPr lang="en-US" dirty="0" smtClean="0"/>
              <a:t>– harvest of </a:t>
            </a:r>
            <a:r>
              <a:rPr lang="en-US" u="sng" dirty="0" smtClean="0"/>
              <a:t>right</a:t>
            </a:r>
            <a:r>
              <a:rPr lang="en-US" dirty="0" smtClean="0"/>
              <a:t> living (fruitful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049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</a:t>
            </a:r>
            <a:r>
              <a:rPr lang="en-US" dirty="0" smtClean="0"/>
              <a:t>Remain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15:4 </a:t>
            </a:r>
            <a:r>
              <a:rPr lang="en-US" dirty="0" smtClean="0"/>
              <a:t>- 7 </a:t>
            </a:r>
            <a:r>
              <a:rPr lang="en-US" baseline="30000" dirty="0" smtClean="0"/>
              <a:t>4</a:t>
            </a:r>
            <a:r>
              <a:rPr lang="en-US" dirty="0" smtClean="0">
                <a:solidFill>
                  <a:srgbClr val="FFFF00"/>
                </a:solidFill>
              </a:rPr>
              <a:t>Remain</a:t>
            </a:r>
            <a:r>
              <a:rPr lang="en-US" dirty="0" smtClean="0"/>
              <a:t> </a:t>
            </a:r>
            <a:r>
              <a:rPr lang="en-US" dirty="0" smtClean="0"/>
              <a:t>in me, and I will </a:t>
            </a:r>
            <a:r>
              <a:rPr lang="en-US" dirty="0" smtClean="0">
                <a:solidFill>
                  <a:srgbClr val="FFFF00"/>
                </a:solidFill>
              </a:rPr>
              <a:t>remain</a:t>
            </a:r>
            <a:r>
              <a:rPr lang="en-US" dirty="0" smtClean="0"/>
              <a:t> in </a:t>
            </a:r>
            <a:r>
              <a:rPr lang="en-US" dirty="0" smtClean="0"/>
              <a:t>you… </a:t>
            </a:r>
            <a:r>
              <a:rPr lang="en-US" baseline="30000" dirty="0" smtClean="0"/>
              <a:t>5</a:t>
            </a:r>
            <a:r>
              <a:rPr lang="en-US" dirty="0" smtClean="0"/>
              <a:t>…Those </a:t>
            </a:r>
            <a:r>
              <a:rPr lang="en-US" dirty="0" smtClean="0"/>
              <a:t>who </a:t>
            </a:r>
            <a:r>
              <a:rPr lang="en-US" dirty="0" smtClean="0">
                <a:solidFill>
                  <a:srgbClr val="FFFF00"/>
                </a:solidFill>
              </a:rPr>
              <a:t>remain</a:t>
            </a:r>
            <a:r>
              <a:rPr lang="en-US" dirty="0" smtClean="0"/>
              <a:t> in me, and I in them, will produce much </a:t>
            </a:r>
            <a:r>
              <a:rPr lang="en-US" dirty="0" smtClean="0"/>
              <a:t>fruit… </a:t>
            </a:r>
            <a:r>
              <a:rPr lang="en-US" baseline="30000" dirty="0" smtClean="0"/>
              <a:t>6</a:t>
            </a:r>
            <a:r>
              <a:rPr lang="en-US" dirty="0" smtClean="0"/>
              <a:t>Anyone who does not </a:t>
            </a:r>
            <a:r>
              <a:rPr lang="en-US" dirty="0" smtClean="0">
                <a:solidFill>
                  <a:srgbClr val="FFFF00"/>
                </a:solidFill>
              </a:rPr>
              <a:t>remain</a:t>
            </a:r>
            <a:r>
              <a:rPr lang="en-US" dirty="0" smtClean="0"/>
              <a:t> in me is thrown away like a useless branch and </a:t>
            </a:r>
            <a:r>
              <a:rPr lang="en-US" dirty="0" smtClean="0"/>
              <a:t>withers…</a:t>
            </a:r>
            <a:r>
              <a:rPr lang="en-US" dirty="0" smtClean="0"/>
              <a:t>  </a:t>
            </a:r>
            <a:r>
              <a:rPr lang="en-US" baseline="30000" dirty="0" smtClean="0"/>
              <a:t>7</a:t>
            </a:r>
            <a:r>
              <a:rPr lang="en-US" dirty="0" smtClean="0"/>
              <a:t>But if you </a:t>
            </a:r>
            <a:r>
              <a:rPr lang="en-US" dirty="0" smtClean="0">
                <a:solidFill>
                  <a:srgbClr val="FFFF00"/>
                </a:solidFill>
              </a:rPr>
              <a:t>remain</a:t>
            </a:r>
            <a:r>
              <a:rPr lang="en-US" dirty="0" smtClean="0"/>
              <a:t> in me and my words </a:t>
            </a:r>
            <a:r>
              <a:rPr lang="en-US" dirty="0" smtClean="0">
                <a:solidFill>
                  <a:srgbClr val="FFFF00"/>
                </a:solidFill>
              </a:rPr>
              <a:t>remain</a:t>
            </a:r>
            <a:r>
              <a:rPr lang="en-US" dirty="0" smtClean="0"/>
              <a:t> in you, you may ask for anything you want, and it will be granted! 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Remain - Greek MENO </a:t>
            </a:r>
            <a:r>
              <a:rPr lang="en-US" i="1" dirty="0" smtClean="0"/>
              <a:t>men'-o</a:t>
            </a:r>
            <a:r>
              <a:rPr lang="en-US" dirty="0" smtClean="0"/>
              <a:t> - A primary verb; to </a:t>
            </a:r>
            <a:r>
              <a:rPr lang="en-US" i="1" dirty="0" smtClean="0"/>
              <a:t>stay</a:t>
            </a:r>
            <a:r>
              <a:rPr lang="en-US" dirty="0" smtClean="0"/>
              <a:t> (in a given place, state, relation or expectancy):—abide, continue, dwell, endure, be present, remain, stand, tarry (for), X </a:t>
            </a:r>
            <a:r>
              <a:rPr lang="en-US" dirty="0" err="1" smtClean="0"/>
              <a:t>thine</a:t>
            </a:r>
            <a:r>
              <a:rPr lang="en-US" dirty="0" smtClean="0"/>
              <a:t> own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Romans 11:17-24 – Gardener Grafter</a:t>
            </a:r>
          </a:p>
          <a:p>
            <a:pPr lvl="1"/>
            <a:r>
              <a:rPr lang="en-US" dirty="0" smtClean="0"/>
              <a:t>Grafted in to receive the </a:t>
            </a:r>
            <a:r>
              <a:rPr lang="en-US" u="sng" dirty="0" smtClean="0"/>
              <a:t>blessings</a:t>
            </a:r>
          </a:p>
          <a:p>
            <a:pPr lvl="1"/>
            <a:r>
              <a:rPr lang="en-US" dirty="0" smtClean="0"/>
              <a:t>Branches broken off because they didn’t </a:t>
            </a:r>
            <a:r>
              <a:rPr lang="en-US" u="sng" dirty="0" smtClean="0"/>
              <a:t>believe</a:t>
            </a:r>
          </a:p>
          <a:p>
            <a:pPr lvl="1"/>
            <a:r>
              <a:rPr lang="en-US" dirty="0" smtClean="0"/>
              <a:t>You are </a:t>
            </a:r>
            <a:r>
              <a:rPr lang="en-US" u="sng" dirty="0" smtClean="0"/>
              <a:t>grafted</a:t>
            </a:r>
            <a:r>
              <a:rPr lang="en-US" dirty="0" smtClean="0"/>
              <a:t> in because you do believe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43" y="2895600"/>
            <a:ext cx="463075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457200"/>
            <a:ext cx="3429000" cy="6172200"/>
          </a:xfrm>
        </p:spPr>
        <p:txBody>
          <a:bodyPr/>
          <a:lstStyle/>
          <a:p>
            <a:pPr lvl="1"/>
            <a:r>
              <a:rPr lang="en-US" dirty="0" smtClean="0"/>
              <a:t>If you stop </a:t>
            </a:r>
            <a:r>
              <a:rPr lang="en-US" u="sng" dirty="0" smtClean="0"/>
              <a:t>trusting</a:t>
            </a:r>
            <a:r>
              <a:rPr lang="en-US" dirty="0" smtClean="0"/>
              <a:t> you will be cut off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Remaining – abiding – staying attached is based on </a:t>
            </a:r>
            <a:r>
              <a:rPr lang="en-US" u="sng" dirty="0" smtClean="0"/>
              <a:t>trust</a:t>
            </a:r>
          </a:p>
          <a:p>
            <a:pPr lvl="1"/>
            <a:r>
              <a:rPr lang="en-US" dirty="0" smtClean="0"/>
              <a:t>God is </a:t>
            </a:r>
            <a:r>
              <a:rPr lang="en-US" u="sng" dirty="0" smtClean="0"/>
              <a:t>kind</a:t>
            </a:r>
            <a:r>
              <a:rPr lang="en-US" dirty="0" smtClean="0"/>
              <a:t> to those who trust</a:t>
            </a:r>
          </a:p>
          <a:p>
            <a:pPr lvl="1"/>
            <a:r>
              <a:rPr lang="en-US" dirty="0" smtClean="0"/>
              <a:t>God is </a:t>
            </a:r>
            <a:r>
              <a:rPr lang="en-US" u="sng" dirty="0" smtClean="0"/>
              <a:t>severe</a:t>
            </a:r>
            <a:r>
              <a:rPr lang="en-US" dirty="0" smtClean="0"/>
              <a:t> to those who disobey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IV</a:t>
            </a:r>
            <a:r>
              <a:rPr lang="en-US" dirty="0" smtClean="0"/>
              <a:t>. </a:t>
            </a:r>
            <a:r>
              <a:rPr lang="en-US" dirty="0" smtClean="0"/>
              <a:t>Fruitful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15:8 When </a:t>
            </a:r>
            <a:r>
              <a:rPr lang="en-US" dirty="0" smtClean="0"/>
              <a:t>you produce much fruit, you are my true disciples. This brings great glory to my Father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Equipped for every </a:t>
            </a:r>
            <a:r>
              <a:rPr lang="en-US" u="sng" dirty="0" smtClean="0"/>
              <a:t>good work </a:t>
            </a:r>
          </a:p>
          <a:p>
            <a:pPr lvl="1"/>
            <a:r>
              <a:rPr lang="en-US" dirty="0" smtClean="0"/>
              <a:t>The fruit of </a:t>
            </a:r>
            <a:r>
              <a:rPr lang="en-US" u="sng" dirty="0" smtClean="0"/>
              <a:t>right living</a:t>
            </a:r>
          </a:p>
          <a:p>
            <a:pPr lvl="1"/>
            <a:r>
              <a:rPr lang="en-US" dirty="0" smtClean="0"/>
              <a:t>The fruit of God’s </a:t>
            </a:r>
            <a:r>
              <a:rPr lang="en-US" u="sng" dirty="0" smtClean="0"/>
              <a:t>character</a:t>
            </a:r>
          </a:p>
          <a:p>
            <a:pPr lvl="1"/>
            <a:r>
              <a:rPr lang="en-US" dirty="0" smtClean="0"/>
              <a:t>The fruit of answered </a:t>
            </a:r>
            <a:r>
              <a:rPr lang="en-US" u="sng" dirty="0" smtClean="0"/>
              <a:t>prayer</a:t>
            </a:r>
            <a:r>
              <a:rPr lang="en-US" dirty="0" smtClean="0"/>
              <a:t> – ask for anything you want (according to God’s will – 1 John 5:14-15)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2895600" cy="6172200"/>
          </a:xfrm>
        </p:spPr>
        <p:txBody>
          <a:bodyPr/>
          <a:lstStyle/>
          <a:p>
            <a:r>
              <a:rPr lang="en-US" dirty="0" smtClean="0"/>
              <a:t>The Pastor’s Stump Feature Just for fun and discovery– asking questions that arise as you read the gospels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805"/>
          <a:stretch>
            <a:fillRect/>
          </a:stretch>
        </p:blipFill>
        <p:spPr bwMode="auto">
          <a:xfrm>
            <a:off x="5334000" y="152400"/>
            <a:ext cx="3657600" cy="461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2133600" cy="185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7724"/>
          <a:stretch>
            <a:fillRect/>
          </a:stretch>
        </p:blipFill>
        <p:spPr bwMode="auto">
          <a:xfrm>
            <a:off x="152400" y="152400"/>
            <a:ext cx="2162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 the Gardener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Knowing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God Through Jesus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In the Psalms David says “you have made him a little lower than the </a:t>
            </a:r>
            <a:r>
              <a:rPr lang="en-US" u="sng" dirty="0" smtClean="0"/>
              <a:t>angels</a:t>
            </a:r>
            <a:r>
              <a:rPr lang="en-US" dirty="0" smtClean="0"/>
              <a:t>” (</a:t>
            </a:r>
            <a:r>
              <a:rPr lang="en-US" dirty="0" err="1" smtClean="0"/>
              <a:t>Elohim</a:t>
            </a:r>
            <a:r>
              <a:rPr lang="en-US" dirty="0" smtClean="0"/>
              <a:t> – God), but when Paul quotes David he uses “angels” </a:t>
            </a:r>
            <a:r>
              <a:rPr lang="en-US" dirty="0" err="1" smtClean="0"/>
              <a:t>Aggelos</a:t>
            </a:r>
            <a:r>
              <a:rPr lang="en-US" dirty="0" smtClean="0"/>
              <a:t> , not God.  What’s up with that?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Psalms 8:4-5</a:t>
            </a:r>
            <a:r>
              <a:rPr lang="en-US" b="1" dirty="0" smtClean="0"/>
              <a:t>  </a:t>
            </a:r>
            <a:r>
              <a:rPr lang="en-US" baseline="30000" dirty="0" smtClean="0"/>
              <a:t>4</a:t>
            </a:r>
            <a:r>
              <a:rPr lang="en-US" dirty="0" smtClean="0"/>
              <a:t>what </a:t>
            </a:r>
            <a:r>
              <a:rPr lang="en-US" dirty="0" smtClean="0"/>
              <a:t>are people that you should think about them, </a:t>
            </a:r>
            <a:r>
              <a:rPr lang="en-US" dirty="0" smtClean="0"/>
              <a:t>mere </a:t>
            </a:r>
            <a:r>
              <a:rPr lang="en-US" dirty="0" smtClean="0"/>
              <a:t>mortals that you should care for them</a:t>
            </a:r>
            <a:r>
              <a:rPr lang="en-US" dirty="0" smtClean="0"/>
              <a:t>?</a:t>
            </a:r>
            <a:r>
              <a:rPr lang="en-US" baseline="30000" dirty="0" smtClean="0"/>
              <a:t> </a:t>
            </a:r>
            <a:r>
              <a:rPr lang="en-US" baseline="30000" dirty="0" smtClean="0"/>
              <a:t>5</a:t>
            </a:r>
            <a:r>
              <a:rPr lang="en-US" dirty="0" smtClean="0"/>
              <a:t>Yet </a:t>
            </a:r>
            <a:r>
              <a:rPr lang="en-US" dirty="0" smtClean="0"/>
              <a:t>you made them only a little lower than </a:t>
            </a:r>
            <a:r>
              <a:rPr lang="en-US" dirty="0" smtClean="0"/>
              <a:t>God and </a:t>
            </a:r>
            <a:r>
              <a:rPr lang="en-US" dirty="0" smtClean="0"/>
              <a:t>crowned </a:t>
            </a:r>
            <a:r>
              <a:rPr lang="en-US" dirty="0" smtClean="0"/>
              <a:t>them </a:t>
            </a:r>
            <a:r>
              <a:rPr lang="en-US" dirty="0" smtClean="0"/>
              <a:t>with glory and honor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God – Hebrew ELOHYM - </a:t>
            </a:r>
            <a:r>
              <a:rPr lang="en-US" i="1" dirty="0" smtClean="0"/>
              <a:t>el-o-</a:t>
            </a:r>
            <a:r>
              <a:rPr lang="en-US" i="1" dirty="0" err="1" smtClean="0"/>
              <a:t>heem</a:t>
            </a:r>
            <a:r>
              <a:rPr lang="en-US" i="1" dirty="0" smtClean="0"/>
              <a:t>‘</a:t>
            </a:r>
            <a:r>
              <a:rPr lang="en-US" dirty="0" smtClean="0"/>
              <a:t> - </a:t>
            </a:r>
            <a:r>
              <a:rPr lang="en-US" i="1" dirty="0" smtClean="0"/>
              <a:t>gods</a:t>
            </a:r>
            <a:r>
              <a:rPr lang="en-US" dirty="0" smtClean="0"/>
              <a:t> in the ordinary sense; but specifically used (in the plural thus, especially with the article) of the supreme </a:t>
            </a:r>
            <a:r>
              <a:rPr lang="en-US" i="1" dirty="0" smtClean="0"/>
              <a:t>God</a:t>
            </a:r>
            <a:r>
              <a:rPr lang="en-US" dirty="0" smtClean="0"/>
              <a:t>; occasionally applied by way of deference to </a:t>
            </a:r>
            <a:r>
              <a:rPr lang="en-US" i="1" dirty="0" smtClean="0"/>
              <a:t>magistrates</a:t>
            </a:r>
            <a:r>
              <a:rPr lang="en-US" dirty="0" smtClean="0"/>
              <a:t>; and sometimes as a superlative:—angels, X exceeding, God (gods) (-</a:t>
            </a:r>
            <a:r>
              <a:rPr lang="en-US" dirty="0" err="1" smtClean="0"/>
              <a:t>dess</a:t>
            </a:r>
            <a:r>
              <a:rPr lang="en-US" dirty="0" smtClean="0"/>
              <a:t>, -</a:t>
            </a:r>
            <a:r>
              <a:rPr lang="en-US" dirty="0" err="1" smtClean="0"/>
              <a:t>ly</a:t>
            </a:r>
            <a:r>
              <a:rPr lang="en-US" dirty="0" smtClean="0"/>
              <a:t>), X (very) great, judges, X mighty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Hebrew word </a:t>
            </a:r>
            <a:r>
              <a:rPr lang="en-US" dirty="0" smtClean="0"/>
              <a:t>in Genesis </a:t>
            </a:r>
            <a:r>
              <a:rPr lang="en-US" dirty="0" smtClean="0"/>
              <a:t>1:26</a:t>
            </a:r>
            <a:r>
              <a:rPr lang="en-US" b="1" dirty="0" smtClean="0"/>
              <a:t> </a:t>
            </a:r>
            <a:r>
              <a:rPr lang="en-US" dirty="0" smtClean="0"/>
              <a:t>Then </a:t>
            </a:r>
            <a:r>
              <a:rPr lang="en-US" dirty="0" smtClean="0">
                <a:solidFill>
                  <a:srgbClr val="FFFF00"/>
                </a:solidFill>
              </a:rPr>
              <a:t>God</a:t>
            </a:r>
            <a:r>
              <a:rPr lang="en-US" dirty="0" smtClean="0"/>
              <a:t> said, “Let us make human </a:t>
            </a:r>
            <a:r>
              <a:rPr lang="en-US" dirty="0" smtClean="0"/>
              <a:t>beings </a:t>
            </a:r>
            <a:r>
              <a:rPr lang="en-US" dirty="0" smtClean="0"/>
              <a:t>in our image, to be like </a:t>
            </a:r>
            <a:r>
              <a:rPr lang="en-US" dirty="0" smtClean="0"/>
              <a:t>ourselves…”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2:6 - 9</a:t>
            </a:r>
            <a:r>
              <a:rPr lang="en-US" b="1" dirty="0" smtClean="0"/>
              <a:t> </a:t>
            </a:r>
            <a:r>
              <a:rPr lang="en-US" baseline="30000" dirty="0" smtClean="0"/>
              <a:t>6</a:t>
            </a:r>
            <a:r>
              <a:rPr lang="en-US" dirty="0" smtClean="0"/>
              <a:t>For in one place the Scriptures say, “What are people that you should think of them, or a son of man that you should care for him? </a:t>
            </a:r>
            <a:r>
              <a:rPr lang="en-US" baseline="30000" dirty="0" smtClean="0"/>
              <a:t>7</a:t>
            </a:r>
            <a:r>
              <a:rPr lang="en-US" dirty="0" smtClean="0"/>
              <a:t>Yet you made them only a little lower than the angels and crowned them with glory and honor. </a:t>
            </a:r>
            <a:r>
              <a:rPr lang="en-US" baseline="30000" dirty="0" smtClean="0"/>
              <a:t>8</a:t>
            </a:r>
            <a:r>
              <a:rPr lang="en-US" dirty="0" smtClean="0"/>
              <a:t>You gave them authority over all things</a:t>
            </a:r>
            <a:r>
              <a:rPr lang="en-US" dirty="0" smtClean="0"/>
              <a:t>.” </a:t>
            </a:r>
            <a:r>
              <a:rPr lang="en-US" dirty="0" smtClean="0"/>
              <a:t>Now when it says “all things,” it means nothing is left out. But we have not yet seen all things put under their authority.  </a:t>
            </a:r>
            <a:r>
              <a:rPr lang="en-US" baseline="30000" dirty="0" smtClean="0"/>
              <a:t>9</a:t>
            </a:r>
            <a:r>
              <a:rPr lang="en-US" dirty="0" smtClean="0"/>
              <a:t>What we do see is Jesus, who was given a position “a little lower than the angels”; and because he suffered death for us, he is now “crowned with glory and honor.”  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Greek - AGGELOS </a:t>
            </a:r>
            <a:r>
              <a:rPr lang="en-US" i="1" dirty="0" err="1" smtClean="0"/>
              <a:t>ang</a:t>
            </a:r>
            <a:r>
              <a:rPr lang="en-US" i="1" dirty="0" smtClean="0"/>
              <a:t>'-el-</a:t>
            </a:r>
            <a:r>
              <a:rPr lang="en-US" i="1" dirty="0" err="1" smtClean="0"/>
              <a:t>os</a:t>
            </a:r>
            <a:r>
              <a:rPr lang="en-US" dirty="0" smtClean="0"/>
              <a:t>; a </a:t>
            </a:r>
            <a:r>
              <a:rPr lang="en-US" i="1" dirty="0" smtClean="0"/>
              <a:t>messenger</a:t>
            </a:r>
            <a:r>
              <a:rPr lang="en-US" dirty="0" smtClean="0"/>
              <a:t>; especially an </a:t>
            </a:r>
            <a:r>
              <a:rPr lang="en-US" i="1" dirty="0" smtClean="0"/>
              <a:t>“angel”</a:t>
            </a:r>
            <a:r>
              <a:rPr lang="en-US" dirty="0" smtClean="0"/>
              <a:t>; by implication a </a:t>
            </a:r>
            <a:r>
              <a:rPr lang="en-US" i="1" dirty="0" smtClean="0"/>
              <a:t>pastor:</a:t>
            </a:r>
            <a:r>
              <a:rPr lang="en-US" dirty="0" smtClean="0"/>
              <a:t>—angel, messenger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So the real </a:t>
            </a:r>
            <a:r>
              <a:rPr lang="en-US" dirty="0" smtClean="0"/>
              <a:t>question(s) is/are… </a:t>
            </a:r>
          </a:p>
          <a:p>
            <a:r>
              <a:rPr lang="en-US" dirty="0" smtClean="0"/>
              <a:t>Is there a discrepancy between being created a little lower that God or a little lower than angels?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re </a:t>
            </a:r>
            <a:r>
              <a:rPr lang="en-US" dirty="0" smtClean="0"/>
              <a:t>we a little lower than God or a little lower than angels?</a:t>
            </a:r>
          </a:p>
          <a:p>
            <a:pPr lvl="1"/>
            <a:r>
              <a:rPr lang="en-US" dirty="0" smtClean="0"/>
              <a:t>Jesus was made “a little lower than the angels” but has been crowned with glory and honor</a:t>
            </a:r>
          </a:p>
          <a:p>
            <a:pPr lvl="1"/>
            <a:r>
              <a:rPr lang="en-US" dirty="0" smtClean="0"/>
              <a:t>We have been crowned with glory and honor and have been given authority over all things</a:t>
            </a:r>
          </a:p>
          <a:p>
            <a:pPr lvl="1"/>
            <a:r>
              <a:rPr lang="en-US" dirty="0" smtClean="0"/>
              <a:t>Angels are servants, spirits sent to care for the people who will inherit </a:t>
            </a:r>
            <a:r>
              <a:rPr lang="en-US" dirty="0" smtClean="0"/>
              <a:t>salvation (Hebrews 1:14)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172200"/>
          </a:xfrm>
        </p:spPr>
        <p:txBody>
          <a:bodyPr/>
          <a:lstStyle/>
          <a:p>
            <a:r>
              <a:rPr lang="en-US" dirty="0" smtClean="0"/>
              <a:t>John 15:1-8</a:t>
            </a:r>
          </a:p>
          <a:p>
            <a:pPr lvl="1"/>
            <a:r>
              <a:rPr lang="en-US" dirty="0" smtClean="0"/>
              <a:t>Jesus – </a:t>
            </a:r>
            <a:r>
              <a:rPr lang="en-US" u="sng" dirty="0" smtClean="0"/>
              <a:t>vine</a:t>
            </a:r>
          </a:p>
          <a:p>
            <a:pPr lvl="1"/>
            <a:r>
              <a:rPr lang="en-US" dirty="0" smtClean="0"/>
              <a:t>Father – </a:t>
            </a:r>
            <a:r>
              <a:rPr lang="en-US" u="sng" dirty="0" smtClean="0"/>
              <a:t>Gardener</a:t>
            </a:r>
            <a:endParaRPr lang="en-US" u="sng" dirty="0" smtClean="0"/>
          </a:p>
          <a:p>
            <a:pPr lvl="1"/>
            <a:r>
              <a:rPr lang="en-US" dirty="0" smtClean="0"/>
              <a:t>You – </a:t>
            </a:r>
            <a:r>
              <a:rPr lang="en-US" u="sng" dirty="0" smtClean="0"/>
              <a:t>branches</a:t>
            </a:r>
            <a:endParaRPr lang="en-US" u="sng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91930"/>
            <a:ext cx="6553200" cy="436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Fruitful branches</a:t>
            </a:r>
          </a:p>
          <a:p>
            <a:pPr lvl="2"/>
            <a:r>
              <a:rPr lang="en-US" dirty="0" smtClean="0"/>
              <a:t>Remain attached</a:t>
            </a:r>
          </a:p>
          <a:p>
            <a:pPr lvl="2"/>
            <a:r>
              <a:rPr lang="en-US" dirty="0" smtClean="0"/>
              <a:t>Pruned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452" y="2438400"/>
            <a:ext cx="663354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Unfruitful</a:t>
            </a:r>
            <a:endParaRPr lang="en-US" dirty="0" smtClean="0"/>
          </a:p>
          <a:p>
            <a:pPr lvl="2"/>
            <a:r>
              <a:rPr lang="en-US" dirty="0" smtClean="0"/>
              <a:t>Severed – withered</a:t>
            </a:r>
          </a:p>
          <a:p>
            <a:pPr lvl="2"/>
            <a:r>
              <a:rPr lang="en-US" dirty="0" smtClean="0"/>
              <a:t>burned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</a:t>
            </a:r>
            <a:r>
              <a:rPr lang="en-US" dirty="0" smtClean="0"/>
              <a:t>Gardener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Luke 13:6-9</a:t>
            </a:r>
          </a:p>
          <a:p>
            <a:pPr lvl="1"/>
            <a:r>
              <a:rPr lang="en-US" u="sng" dirty="0" smtClean="0"/>
              <a:t>Patience</a:t>
            </a:r>
            <a:r>
              <a:rPr lang="en-US" dirty="0" smtClean="0"/>
              <a:t> and persistence</a:t>
            </a:r>
          </a:p>
          <a:p>
            <a:pPr lvl="1"/>
            <a:r>
              <a:rPr lang="en-US" dirty="0" smtClean="0"/>
              <a:t>Special </a:t>
            </a:r>
            <a:r>
              <a:rPr lang="en-US" u="sng" dirty="0" smtClean="0"/>
              <a:t>attention</a:t>
            </a:r>
          </a:p>
          <a:p>
            <a:pPr lvl="1"/>
            <a:r>
              <a:rPr lang="en-US" u="sng" dirty="0" smtClean="0"/>
              <a:t>realistic</a:t>
            </a:r>
            <a:endParaRPr lang="en-US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609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</a:t>
            </a:r>
            <a:r>
              <a:rPr lang="en-US" dirty="0" smtClean="0"/>
              <a:t>. Pruned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Pruned by </a:t>
            </a:r>
            <a:r>
              <a:rPr lang="en-US" dirty="0" smtClean="0"/>
              <a:t>the </a:t>
            </a:r>
            <a:r>
              <a:rPr lang="en-US" u="sng" dirty="0" smtClean="0"/>
              <a:t>message</a:t>
            </a:r>
            <a:r>
              <a:rPr lang="en-US" dirty="0" smtClean="0"/>
              <a:t> I have given you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1"/>
            <a:ext cx="7910304" cy="49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2 Timothy 3:16-17</a:t>
            </a:r>
          </a:p>
          <a:p>
            <a:pPr lvl="1"/>
            <a:r>
              <a:rPr lang="en-US" dirty="0" smtClean="0"/>
              <a:t>All </a:t>
            </a:r>
            <a:r>
              <a:rPr lang="en-US" u="sng" dirty="0" smtClean="0"/>
              <a:t>scripture</a:t>
            </a:r>
            <a:r>
              <a:rPr lang="en-US" dirty="0" smtClean="0"/>
              <a:t> is inspired by God</a:t>
            </a:r>
          </a:p>
          <a:p>
            <a:pPr lvl="1"/>
            <a:r>
              <a:rPr lang="en-US" dirty="0" smtClean="0"/>
              <a:t>Useful to teach us what is </a:t>
            </a:r>
            <a:r>
              <a:rPr lang="en-US" u="sng" dirty="0" smtClean="0"/>
              <a:t>right</a:t>
            </a:r>
          </a:p>
          <a:p>
            <a:pPr lvl="1"/>
            <a:r>
              <a:rPr lang="en-US" u="sng" dirty="0" smtClean="0"/>
              <a:t>Corrects</a:t>
            </a:r>
            <a:r>
              <a:rPr lang="en-US" dirty="0" smtClean="0"/>
              <a:t> us when we are </a:t>
            </a:r>
            <a:r>
              <a:rPr lang="en-US" dirty="0" smtClean="0"/>
              <a:t>wrong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8293</TotalTime>
  <Words>655</Words>
  <Application>Microsoft Office PowerPoint</Application>
  <PresentationFormat>On-screen Show (4:3)</PresentationFormat>
  <Paragraphs>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God the Gardener</vt:lpstr>
      <vt:lpstr>Slide 3</vt:lpstr>
      <vt:lpstr>Slide 4</vt:lpstr>
      <vt:lpstr>Slide 5</vt:lpstr>
      <vt:lpstr>I. Gardener </vt:lpstr>
      <vt:lpstr>Slide 7</vt:lpstr>
      <vt:lpstr>II. Pruned  </vt:lpstr>
      <vt:lpstr>Slide 9</vt:lpstr>
      <vt:lpstr>Slide 10</vt:lpstr>
      <vt:lpstr>Slide 11</vt:lpstr>
      <vt:lpstr>Slide 12</vt:lpstr>
      <vt:lpstr>III. Remain </vt:lpstr>
      <vt:lpstr>Slide 14</vt:lpstr>
      <vt:lpstr>Slide 15</vt:lpstr>
      <vt:lpstr>Slide 16</vt:lpstr>
      <vt:lpstr>Slide 17</vt:lpstr>
      <vt:lpstr>IV. Fruitful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164</cp:revision>
  <dcterms:created xsi:type="dcterms:W3CDTF">2010-04-18T00:31:04Z</dcterms:created>
  <dcterms:modified xsi:type="dcterms:W3CDTF">2011-07-10T11:41:41Z</dcterms:modified>
</cp:coreProperties>
</file>