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291" r:id="rId3"/>
    <p:sldId id="319" r:id="rId4"/>
    <p:sldId id="321" r:id="rId5"/>
    <p:sldId id="322" r:id="rId6"/>
    <p:sldId id="323" r:id="rId7"/>
    <p:sldId id="324" r:id="rId8"/>
    <p:sldId id="337" r:id="rId9"/>
    <p:sldId id="329" r:id="rId10"/>
    <p:sldId id="333" r:id="rId11"/>
    <p:sldId id="330" r:id="rId12"/>
    <p:sldId id="334" r:id="rId13"/>
    <p:sldId id="325" r:id="rId14"/>
    <p:sldId id="328" r:id="rId15"/>
    <p:sldId id="332" r:id="rId16"/>
    <p:sldId id="335" r:id="rId17"/>
    <p:sldId id="306" r:id="rId18"/>
    <p:sldId id="303" r:id="rId19"/>
    <p:sldId id="305" r:id="rId20"/>
    <p:sldId id="340" r:id="rId21"/>
    <p:sldId id="292" r:id="rId22"/>
    <p:sldId id="257" r:id="rId23"/>
    <p:sldId id="307" r:id="rId24"/>
    <p:sldId id="298" r:id="rId25"/>
    <p:sldId id="341" r:id="rId26"/>
    <p:sldId id="343" r:id="rId27"/>
    <p:sldId id="296" r:id="rId28"/>
    <p:sldId id="284" r:id="rId29"/>
    <p:sldId id="294" r:id="rId30"/>
    <p:sldId id="297" r:id="rId31"/>
    <p:sldId id="259" r:id="rId32"/>
    <p:sldId id="299" r:id="rId33"/>
    <p:sldId id="304" r:id="rId34"/>
    <p:sldId id="278" r:id="rId35"/>
    <p:sldId id="279" r:id="rId36"/>
    <p:sldId id="316" r:id="rId37"/>
    <p:sldId id="317" r:id="rId38"/>
    <p:sldId id="314" r:id="rId39"/>
    <p:sldId id="315" r:id="rId40"/>
    <p:sldId id="260" r:id="rId41"/>
    <p:sldId id="280" r:id="rId42"/>
    <p:sldId id="281" r:id="rId43"/>
    <p:sldId id="282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00"/>
    <a:srgbClr val="4DB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3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63000">
                <a:srgbClr val="800000">
                  <a:shade val="30000"/>
                  <a:satMod val="115000"/>
                  <a:alpha val="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800000"/>
            </a:gs>
            <a:gs pos="0">
              <a:srgbClr val="003300"/>
            </a:gs>
            <a:gs pos="100000">
              <a:schemeClr val="bg2">
                <a:shade val="30000"/>
                <a:satMod val="200000"/>
              </a:schemeClr>
            </a:gs>
            <a:gs pos="100000">
              <a:schemeClr val="bg2">
                <a:shade val="30000"/>
                <a:satMod val="2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597B-3C05-45A0-9308-CDB7789B764A}" type="datetimeFigureOut">
              <a:rPr lang="en-US" smtClean="0"/>
              <a:pPr/>
              <a:t>7/3/2011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4BAF0-AFD1-4555-BB48-693BB65D5E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3"/>
        </a:buBlip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339" name="Picture 3" descr="C:\Users\Owner\Pictures\Church Softball\DSCN3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667000"/>
            <a:ext cx="9144001" cy="1219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Owner\Pictures\Church Softball\DSCN3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971800"/>
            <a:ext cx="9144001" cy="1219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Owner\Pictures\Church Softball\DSCN3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28194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Owner\Pictures\Church Softball\DSCN3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1066800"/>
            <a:ext cx="12192001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Owner\Pictures\Church Softball\DSCN3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-2286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Owner\Pictures\Church Softball\DSCN3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-1828800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Owner\Pictures\Church Softball\DSCN3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800" y="-6858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John 5:37-38 (NLT)</a:t>
            </a:r>
            <a:r>
              <a:rPr lang="en-US" b="1" dirty="0" smtClean="0"/>
              <a:t> </a:t>
            </a:r>
            <a:r>
              <a:rPr lang="en-US" baseline="30000" dirty="0" smtClean="0"/>
              <a:t>37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the Father </a:t>
            </a:r>
            <a:r>
              <a:rPr lang="en-US" dirty="0" smtClean="0"/>
              <a:t>who sent me has testified about me himself. You have never heard his voice or seen him face to face,</a:t>
            </a:r>
            <a:r>
              <a:rPr lang="en-US" baseline="30000" dirty="0" smtClean="0"/>
              <a:t>38</a:t>
            </a:r>
            <a:r>
              <a:rPr lang="en-US" dirty="0" smtClean="0"/>
              <a:t>and you do not have </a:t>
            </a:r>
            <a:r>
              <a:rPr lang="en-US" dirty="0" smtClean="0">
                <a:solidFill>
                  <a:srgbClr val="FFFF00"/>
                </a:solidFill>
              </a:rPr>
              <a:t>his message in your hearts</a:t>
            </a:r>
            <a:r>
              <a:rPr lang="en-US" dirty="0" smtClean="0"/>
              <a:t>, because you do not believe me—the one he sent to you.</a:t>
            </a:r>
          </a:p>
          <a:p>
            <a:r>
              <a:rPr lang="en-US" b="1" dirty="0" smtClean="0"/>
              <a:t>John 7:24 (TMSG) </a:t>
            </a:r>
            <a:r>
              <a:rPr lang="en-US" baseline="30000" dirty="0" smtClean="0"/>
              <a:t>24</a:t>
            </a:r>
            <a:r>
              <a:rPr lang="en-US" dirty="0" smtClean="0"/>
              <a:t>Don’t be nitpickers; </a:t>
            </a:r>
            <a:r>
              <a:rPr lang="en-US" dirty="0" smtClean="0">
                <a:solidFill>
                  <a:srgbClr val="FFFF00"/>
                </a:solidFill>
              </a:rPr>
              <a:t>use your head—and heart!—</a:t>
            </a:r>
            <a:r>
              <a:rPr lang="en-US" dirty="0" smtClean="0"/>
              <a:t>to discern what is right, to test what is authentically right.”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God is True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36353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Knowing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God Through Jesus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Series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Knowing God through Jesus – by John</a:t>
            </a:r>
          </a:p>
          <a:p>
            <a:r>
              <a:rPr lang="en-US" dirty="0" smtClean="0"/>
              <a:t>John 3:27-36</a:t>
            </a:r>
          </a:p>
          <a:p>
            <a:pPr lvl="1"/>
            <a:r>
              <a:rPr lang="en-US" dirty="0" smtClean="0"/>
              <a:t>We of earth speak </a:t>
            </a:r>
            <a:r>
              <a:rPr lang="en-US" u="sng" dirty="0" smtClean="0"/>
              <a:t>earthly</a:t>
            </a:r>
            <a:r>
              <a:rPr lang="en-US" dirty="0" smtClean="0"/>
              <a:t> things</a:t>
            </a:r>
          </a:p>
          <a:p>
            <a:pPr lvl="1"/>
            <a:r>
              <a:rPr lang="en-US" dirty="0" smtClean="0"/>
              <a:t>Jesus is from heaven and testifies of </a:t>
            </a:r>
            <a:r>
              <a:rPr lang="en-US" u="sng" dirty="0" smtClean="0"/>
              <a:t>heavenly</a:t>
            </a:r>
            <a:r>
              <a:rPr lang="en-US" dirty="0" smtClean="0"/>
              <a:t> things (what he has seen and heard)</a:t>
            </a:r>
          </a:p>
          <a:p>
            <a:pPr lvl="1"/>
            <a:r>
              <a:rPr lang="en-US" dirty="0" smtClean="0"/>
              <a:t>Anyone who accepts this testimony can affirm God is </a:t>
            </a:r>
            <a:r>
              <a:rPr lang="en-US" u="sng" dirty="0" smtClean="0"/>
              <a:t>true</a:t>
            </a:r>
          </a:p>
          <a:p>
            <a:pPr lvl="1"/>
            <a:r>
              <a:rPr lang="en-US" u="sng" dirty="0" smtClean="0"/>
              <a:t>Believe</a:t>
            </a:r>
            <a:r>
              <a:rPr lang="en-US" dirty="0" smtClean="0"/>
              <a:t> in God’s son – have eternal life</a:t>
            </a:r>
          </a:p>
          <a:p>
            <a:pPr lvl="1"/>
            <a:r>
              <a:rPr lang="en-US" dirty="0" smtClean="0"/>
              <a:t>Don’t </a:t>
            </a:r>
            <a:r>
              <a:rPr lang="en-US" u="sng" dirty="0" smtClean="0"/>
              <a:t>obey</a:t>
            </a:r>
            <a:r>
              <a:rPr lang="en-US" dirty="0" smtClean="0"/>
              <a:t> the son – no eternal life (judgment)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Pictures\IOU Upgrades\DSCN3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200" y="-2286001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7532"/>
            <a:ext cx="8381999" cy="471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762000"/>
            <a:ext cx="51816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534400" cy="6172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	Deductive </a:t>
            </a:r>
            <a:r>
              <a:rPr lang="en-US" dirty="0" smtClean="0"/>
              <a:t>Reasoning</a:t>
            </a:r>
          </a:p>
          <a:p>
            <a:pPr lvl="1">
              <a:buNone/>
            </a:pPr>
            <a:r>
              <a:rPr lang="en-US" dirty="0" smtClean="0"/>
              <a:t>If a=b then –a=-b</a:t>
            </a:r>
          </a:p>
          <a:p>
            <a:pPr lvl="1">
              <a:buNone/>
            </a:pPr>
            <a:r>
              <a:rPr lang="en-US" dirty="0" smtClean="0"/>
              <a:t>If a=b and c=b then a=c</a:t>
            </a:r>
          </a:p>
          <a:p>
            <a:pPr lvl="1">
              <a:buNone/>
            </a:pPr>
            <a:r>
              <a:rPr lang="en-US" dirty="0" smtClean="0"/>
              <a:t>If believing = eternal life then no believing = no eternal life</a:t>
            </a:r>
          </a:p>
          <a:p>
            <a:pPr lvl="1">
              <a:buNone/>
            </a:pPr>
            <a:r>
              <a:rPr lang="en-US" dirty="0" smtClean="0"/>
              <a:t>If no obeying = no eternal life and no believing = no eternal life, then no obeying = no </a:t>
            </a:r>
            <a:r>
              <a:rPr lang="en-US" dirty="0" smtClean="0"/>
              <a:t>believing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John 5:31-40</a:t>
            </a:r>
          </a:p>
          <a:p>
            <a:pPr lvl="1"/>
            <a:r>
              <a:rPr lang="en-US" dirty="0" smtClean="0"/>
              <a:t>John’s </a:t>
            </a:r>
            <a:r>
              <a:rPr lang="en-US" u="sng" dirty="0" smtClean="0"/>
              <a:t>testimony</a:t>
            </a:r>
            <a:r>
              <a:rPr lang="en-US" dirty="0" smtClean="0"/>
              <a:t> about me was true</a:t>
            </a:r>
          </a:p>
          <a:p>
            <a:pPr lvl="1"/>
            <a:r>
              <a:rPr lang="en-US" dirty="0" smtClean="0"/>
              <a:t>A greater witness than John – my </a:t>
            </a:r>
            <a:r>
              <a:rPr lang="en-US" u="sng" dirty="0" smtClean="0"/>
              <a:t>teachings</a:t>
            </a:r>
            <a:r>
              <a:rPr lang="en-US" dirty="0" smtClean="0"/>
              <a:t> and  my miracles – prove God sent me.</a:t>
            </a:r>
          </a:p>
          <a:p>
            <a:pPr lvl="1"/>
            <a:r>
              <a:rPr lang="en-US" dirty="0" smtClean="0"/>
              <a:t>You do not have his message in your </a:t>
            </a:r>
            <a:r>
              <a:rPr lang="en-US" u="sng" dirty="0" smtClean="0"/>
              <a:t>heart</a:t>
            </a:r>
            <a:r>
              <a:rPr lang="en-US" dirty="0" smtClean="0"/>
              <a:t> because you do not believe me</a:t>
            </a:r>
          </a:p>
          <a:p>
            <a:pPr lvl="1"/>
            <a:r>
              <a:rPr lang="en-US" u="sng" dirty="0" smtClean="0"/>
              <a:t>Scriptures</a:t>
            </a:r>
            <a:r>
              <a:rPr lang="en-US" dirty="0" smtClean="0"/>
              <a:t> point to me, but you refuse to come to me to receive life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I. Only True God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17:3</a:t>
            </a:r>
          </a:p>
          <a:p>
            <a:pPr lvl="1"/>
            <a:r>
              <a:rPr lang="en-US" dirty="0" smtClean="0"/>
              <a:t>Eternal life – to know you the only </a:t>
            </a:r>
            <a:r>
              <a:rPr lang="en-US" u="sng" dirty="0" smtClean="0"/>
              <a:t>true</a:t>
            </a:r>
            <a:r>
              <a:rPr lang="en-US" dirty="0" smtClean="0"/>
              <a:t> God</a:t>
            </a:r>
          </a:p>
          <a:p>
            <a:r>
              <a:rPr lang="en-US" dirty="0" smtClean="0"/>
              <a:t>John 7:28</a:t>
            </a:r>
          </a:p>
          <a:p>
            <a:pPr lvl="1"/>
            <a:r>
              <a:rPr lang="en-US" dirty="0" smtClean="0"/>
              <a:t>The one who sent me is </a:t>
            </a:r>
            <a:r>
              <a:rPr lang="en-US" u="sng" dirty="0" smtClean="0"/>
              <a:t>true</a:t>
            </a:r>
            <a:r>
              <a:rPr lang="en-US" dirty="0" smtClean="0"/>
              <a:t>, and you don’t know him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True and Truth</a:t>
            </a:r>
          </a:p>
          <a:p>
            <a:pPr lvl="1"/>
            <a:r>
              <a:rPr lang="en-US" dirty="0" smtClean="0"/>
              <a:t>True – Greek ALETHINOS – (</a:t>
            </a:r>
            <a:r>
              <a:rPr lang="en-US" i="1" dirty="0" smtClean="0"/>
              <a:t>al-ay-thee-</a:t>
            </a:r>
            <a:r>
              <a:rPr lang="en-US" i="1" dirty="0" err="1" smtClean="0"/>
              <a:t>nos‘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r>
              <a:rPr lang="en-US" i="1" dirty="0" smtClean="0"/>
              <a:t>truthful:</a:t>
            </a:r>
            <a:r>
              <a:rPr lang="en-US" dirty="0" smtClean="0"/>
              <a:t>—true.</a:t>
            </a:r>
          </a:p>
          <a:p>
            <a:pPr lvl="1"/>
            <a:r>
              <a:rPr lang="en-US" dirty="0" smtClean="0"/>
              <a:t>Truth – Greek ALETHEIA – (</a:t>
            </a:r>
            <a:r>
              <a:rPr lang="en-US" i="1" dirty="0" smtClean="0"/>
              <a:t>al-ay'-</a:t>
            </a:r>
            <a:r>
              <a:rPr lang="en-US" i="1" dirty="0" err="1" smtClean="0"/>
              <a:t>thi</a:t>
            </a:r>
            <a:r>
              <a:rPr lang="en-US" i="1" dirty="0" smtClean="0"/>
              <a:t>-a)</a:t>
            </a:r>
            <a:r>
              <a:rPr lang="en-US" dirty="0" smtClean="0"/>
              <a:t> </a:t>
            </a:r>
            <a:r>
              <a:rPr lang="en-US" i="1" dirty="0" smtClean="0"/>
              <a:t>truth:</a:t>
            </a:r>
            <a:r>
              <a:rPr lang="en-US" dirty="0" smtClean="0"/>
              <a:t>—true, X truly, truth, verity.</a:t>
            </a:r>
          </a:p>
          <a:p>
            <a:pPr lvl="1"/>
            <a:r>
              <a:rPr lang="en-US" dirty="0" smtClean="0"/>
              <a:t>Truth is the </a:t>
            </a:r>
            <a:r>
              <a:rPr lang="en-US" u="sng" dirty="0" smtClean="0"/>
              <a:t>result</a:t>
            </a:r>
            <a:r>
              <a:rPr lang="en-US" dirty="0" smtClean="0"/>
              <a:t> of True</a:t>
            </a:r>
          </a:p>
          <a:p>
            <a:pPr lvl="1"/>
            <a:r>
              <a:rPr lang="en-US" dirty="0" smtClean="0"/>
              <a:t>Truth is </a:t>
            </a:r>
            <a:r>
              <a:rPr lang="en-US" u="sng" dirty="0" smtClean="0"/>
              <a:t>based</a:t>
            </a:r>
            <a:r>
              <a:rPr lang="en-US" dirty="0" smtClean="0"/>
              <a:t> on true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>
            <a:normAutofit/>
          </a:bodyPr>
          <a:lstStyle/>
          <a:p>
            <a:r>
              <a:rPr lang="en-US" b="1" dirty="0" smtClean="0"/>
              <a:t>True</a:t>
            </a:r>
            <a:r>
              <a:rPr lang="en-US" dirty="0" smtClean="0"/>
              <a:t>–adjective</a:t>
            </a:r>
          </a:p>
          <a:p>
            <a:pPr lvl="1"/>
            <a:r>
              <a:rPr lang="en-US" dirty="0" smtClean="0"/>
              <a:t>real; genuine; authentic</a:t>
            </a:r>
          </a:p>
          <a:p>
            <a:pPr lvl="1"/>
            <a:r>
              <a:rPr lang="en-US" dirty="0" smtClean="0"/>
              <a:t>firm in allegiance; loyal; faithful; steadfast: a true friend. </a:t>
            </a:r>
          </a:p>
          <a:p>
            <a:pPr lvl="1"/>
            <a:r>
              <a:rPr lang="en-US" dirty="0" smtClean="0"/>
              <a:t>exact; precise; accurate; correct: a true balance. </a:t>
            </a:r>
          </a:p>
          <a:p>
            <a:pPr lvl="1"/>
            <a:r>
              <a:rPr lang="en-US" dirty="0" smtClean="0"/>
              <a:t>reliable, unfailing, or sure: a true sign. </a:t>
            </a:r>
          </a:p>
          <a:p>
            <a:pPr lvl="1"/>
            <a:r>
              <a:rPr lang="en-US" dirty="0" smtClean="0"/>
              <a:t>honest; honorable; upright. 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pPr marL="342900" lvl="1" indent="-342900">
              <a:buBlip>
                <a:blip r:embed="rId2"/>
              </a:buBlip>
            </a:pPr>
            <a:r>
              <a:rPr lang="en-US" dirty="0" smtClean="0"/>
              <a:t>navigation (of a bearing, course, etc.) determined in relation to true north.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True-noun </a:t>
            </a:r>
          </a:p>
          <a:p>
            <a:pPr lvl="1"/>
            <a:r>
              <a:rPr lang="en-US" dirty="0" smtClean="0"/>
              <a:t>exact or accurate formation, position, or adjustment: to be out of true. </a:t>
            </a:r>
          </a:p>
          <a:p>
            <a:pPr lvl="1"/>
            <a:r>
              <a:rPr lang="en-US" dirty="0" smtClean="0"/>
              <a:t>the true, something that is true; truth.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Contrast of True - John 8:44 (NLT) </a:t>
            </a:r>
            <a:r>
              <a:rPr lang="en-US" baseline="30000" dirty="0" smtClean="0"/>
              <a:t>44</a:t>
            </a:r>
            <a:r>
              <a:rPr lang="en-US" dirty="0" smtClean="0"/>
              <a:t>For you are the children of your father the devil, and you love to do the evil things he does. He was a murderer from the beginning. He has always hated the truth, because there is no truth in him. When he lies, it is consistent with his character; for he is a liar and the father of lies.</a:t>
            </a:r>
          </a:p>
          <a:p>
            <a:pPr lvl="1"/>
            <a:r>
              <a:rPr lang="en-US" dirty="0" smtClean="0"/>
              <a:t>Know Jesus, </a:t>
            </a:r>
            <a:r>
              <a:rPr lang="en-US" u="sng" dirty="0" smtClean="0"/>
              <a:t>Know</a:t>
            </a:r>
            <a:r>
              <a:rPr lang="en-US" dirty="0" smtClean="0"/>
              <a:t> Truth</a:t>
            </a:r>
          </a:p>
          <a:p>
            <a:pPr lvl="1"/>
            <a:r>
              <a:rPr lang="en-US" dirty="0" smtClean="0"/>
              <a:t>No Jesus, </a:t>
            </a:r>
            <a:r>
              <a:rPr lang="en-US" u="sng" dirty="0" smtClean="0"/>
              <a:t>No</a:t>
            </a:r>
            <a:r>
              <a:rPr lang="en-US" dirty="0" smtClean="0"/>
              <a:t> Truth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II. The Freedom of Truth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8:31 - 32</a:t>
            </a:r>
          </a:p>
          <a:p>
            <a:pPr lvl="1"/>
            <a:r>
              <a:rPr lang="en-US" dirty="0" smtClean="0"/>
              <a:t>Disciples – </a:t>
            </a:r>
            <a:r>
              <a:rPr lang="en-US" u="sng" dirty="0" smtClean="0"/>
              <a:t>faithful</a:t>
            </a:r>
            <a:r>
              <a:rPr lang="en-US" dirty="0" smtClean="0"/>
              <a:t> (true) to his teachings</a:t>
            </a:r>
          </a:p>
          <a:p>
            <a:pPr lvl="1"/>
            <a:r>
              <a:rPr lang="en-US" dirty="0" smtClean="0"/>
              <a:t>Know truth – set </a:t>
            </a:r>
            <a:r>
              <a:rPr lang="en-US" u="sng" dirty="0" smtClean="0"/>
              <a:t>free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381000"/>
            <a:ext cx="3810000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John 18:37</a:t>
            </a:r>
            <a:r>
              <a:rPr lang="en-US" b="1" dirty="0" smtClean="0"/>
              <a:t>  </a:t>
            </a:r>
            <a:r>
              <a:rPr lang="en-US" baseline="30000" dirty="0" smtClean="0"/>
              <a:t>37</a:t>
            </a:r>
            <a:r>
              <a:rPr lang="en-US" dirty="0" smtClean="0"/>
              <a:t>Pilate said, “So you are a king?”  Jesus responded, “You say I am a king. Actually, I was born and came into the world to testify to the truth. All who love the truth recognize that what I say is true.”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50958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Pictures\IOU Upgrades\DSCN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2057400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John 14:17</a:t>
            </a:r>
          </a:p>
          <a:p>
            <a:pPr lvl="1"/>
            <a:r>
              <a:rPr lang="en-US" dirty="0" smtClean="0"/>
              <a:t>Holy Spirit leads into all </a:t>
            </a:r>
            <a:r>
              <a:rPr lang="en-US" u="sng" dirty="0" smtClean="0"/>
              <a:t>truth</a:t>
            </a:r>
          </a:p>
          <a:p>
            <a:pPr lvl="1"/>
            <a:r>
              <a:rPr lang="en-US" dirty="0" smtClean="0"/>
              <a:t>The world wont receive him, but you </a:t>
            </a:r>
            <a:r>
              <a:rPr lang="en-US" u="sng" dirty="0" smtClean="0"/>
              <a:t>know</a:t>
            </a:r>
            <a:r>
              <a:rPr lang="en-US" dirty="0" smtClean="0"/>
              <a:t> him</a:t>
            </a:r>
          </a:p>
          <a:p>
            <a:r>
              <a:rPr lang="en-US" dirty="0" smtClean="0"/>
              <a:t>John 15:26 </a:t>
            </a:r>
          </a:p>
          <a:p>
            <a:pPr lvl="1"/>
            <a:r>
              <a:rPr lang="en-US" dirty="0" smtClean="0"/>
              <a:t>I will send you the Advocate—the Spirit of </a:t>
            </a:r>
            <a:r>
              <a:rPr lang="en-US" u="sng" dirty="0" smtClean="0"/>
              <a:t>truth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 will </a:t>
            </a:r>
            <a:r>
              <a:rPr lang="en-US" u="sng" dirty="0" smtClean="0"/>
              <a:t>testify</a:t>
            </a:r>
            <a:r>
              <a:rPr lang="en-US" dirty="0" smtClean="0"/>
              <a:t> all about me. </a:t>
            </a:r>
          </a:p>
          <a:p>
            <a:r>
              <a:rPr lang="en-US" dirty="0" smtClean="0"/>
              <a:t>John 16:13 </a:t>
            </a:r>
          </a:p>
          <a:p>
            <a:pPr lvl="1"/>
            <a:r>
              <a:rPr lang="en-US" dirty="0" smtClean="0"/>
              <a:t>The Spirit of truth will </a:t>
            </a:r>
            <a:r>
              <a:rPr lang="en-US" u="sng" dirty="0" smtClean="0"/>
              <a:t>guide</a:t>
            </a:r>
            <a:r>
              <a:rPr lang="en-US" dirty="0" smtClean="0"/>
              <a:t> you into all truth</a:t>
            </a:r>
          </a:p>
          <a:p>
            <a:pPr lvl="1"/>
            <a:r>
              <a:rPr lang="en-US" dirty="0" smtClean="0"/>
              <a:t>He will tell you about the </a:t>
            </a:r>
            <a:r>
              <a:rPr lang="en-US" u="sng" dirty="0" smtClean="0"/>
              <a:t>future</a:t>
            </a:r>
            <a:r>
              <a:rPr lang="en-US" dirty="0" smtClean="0"/>
              <a:t>. 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III. The Foundation of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Matthew 7:24-28</a:t>
            </a:r>
          </a:p>
          <a:p>
            <a:pPr lvl="1"/>
            <a:r>
              <a:rPr lang="en-US" dirty="0" smtClean="0"/>
              <a:t>When </a:t>
            </a:r>
            <a:r>
              <a:rPr lang="en-US" u="sng" dirty="0" smtClean="0"/>
              <a:t>storms</a:t>
            </a:r>
            <a:r>
              <a:rPr lang="en-US" dirty="0" smtClean="0"/>
              <a:t> come</a:t>
            </a:r>
          </a:p>
          <a:p>
            <a:pPr lvl="1"/>
            <a:r>
              <a:rPr lang="en-US" dirty="0" smtClean="0"/>
              <a:t>Stand strong – the wise who listen and </a:t>
            </a:r>
            <a:r>
              <a:rPr lang="en-US" u="sng" dirty="0" smtClean="0"/>
              <a:t>follow</a:t>
            </a:r>
            <a:r>
              <a:rPr lang="en-US" dirty="0" smtClean="0"/>
              <a:t> Jesus’ teaching</a:t>
            </a:r>
          </a:p>
          <a:p>
            <a:pPr lvl="1"/>
            <a:r>
              <a:rPr lang="en-US" dirty="0" smtClean="0"/>
              <a:t>Mighty crash – the foolish who hears but doesn’t </a:t>
            </a:r>
            <a:r>
              <a:rPr lang="en-US" u="sng" dirty="0" smtClean="0"/>
              <a:t>obey</a:t>
            </a:r>
            <a:r>
              <a:rPr lang="en-US" dirty="0" smtClean="0"/>
              <a:t> the teaching of Jesus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b="1" dirty="0" smtClean="0"/>
              <a:t>John 12:48 (NLT) </a:t>
            </a:r>
            <a:r>
              <a:rPr lang="en-US" baseline="30000" dirty="0" smtClean="0"/>
              <a:t>48</a:t>
            </a:r>
            <a:r>
              <a:rPr lang="en-US" dirty="0" smtClean="0"/>
              <a:t>But all who reject me and my message will be judged on the day of judgment by the truth I have spoken. 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81000"/>
            <a:ext cx="2895600" cy="6172200"/>
          </a:xfrm>
        </p:spPr>
        <p:txBody>
          <a:bodyPr/>
          <a:lstStyle/>
          <a:p>
            <a:r>
              <a:rPr lang="en-US" dirty="0" smtClean="0"/>
              <a:t>The Pastor’s Stump Feature Just for fun and discovery– asking questions that arise as you read the gospels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805"/>
          <a:stretch>
            <a:fillRect/>
          </a:stretch>
        </p:blipFill>
        <p:spPr bwMode="auto">
          <a:xfrm>
            <a:off x="5334000" y="152400"/>
            <a:ext cx="3657600" cy="461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419600"/>
            <a:ext cx="2133600" cy="185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7724"/>
          <a:stretch>
            <a:fillRect/>
          </a:stretch>
        </p:blipFill>
        <p:spPr bwMode="auto">
          <a:xfrm>
            <a:off x="152400" y="152400"/>
            <a:ext cx="21621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If Eve was created to be a helpmate for Adam, what was she doing spending time with the snake?  And what was she doing hanging around the tree with the forbidden fruit?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2266950"/>
            <a:ext cx="5349116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Genesis 2:18 – not good for man to be alone, I will make a helper for him</a:t>
            </a:r>
          </a:p>
          <a:p>
            <a:r>
              <a:rPr lang="en-US" dirty="0" smtClean="0"/>
              <a:t>2:15 – God placed man in the garden to tend and watch over it</a:t>
            </a:r>
          </a:p>
          <a:p>
            <a:r>
              <a:rPr lang="en-US" dirty="0" smtClean="0"/>
              <a:t>2:9 – God placed the tree of life and the tree of the knowledge of good and evil in the middle of the garden</a:t>
            </a:r>
          </a:p>
          <a:p>
            <a:r>
              <a:rPr lang="en-US" dirty="0" smtClean="0"/>
              <a:t>No sin yet – obedience would dictate Eve was helping Adam tend the garden. </a:t>
            </a:r>
          </a:p>
          <a:p>
            <a:r>
              <a:rPr lang="en-US" dirty="0" smtClean="0"/>
              <a:t>Devil hates truth and waits for opportune time – hungry? About to eat of tree of life?</a:t>
            </a:r>
          </a:p>
          <a:p>
            <a:r>
              <a:rPr lang="en-US" dirty="0" smtClean="0"/>
              <a:t>3:4 - Liar – “you won’t die”</a:t>
            </a:r>
          </a:p>
          <a:p>
            <a:r>
              <a:rPr lang="en-US" dirty="0" smtClean="0"/>
              <a:t>3:6 - Adam with her – reject passivity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In the Psalms David says “you have made him a little lower than the </a:t>
            </a:r>
            <a:r>
              <a:rPr lang="en-US" u="sng" dirty="0" smtClean="0"/>
              <a:t>angels</a:t>
            </a:r>
            <a:r>
              <a:rPr lang="en-US" dirty="0" smtClean="0"/>
              <a:t>” (</a:t>
            </a:r>
            <a:r>
              <a:rPr lang="en-US" dirty="0" err="1" smtClean="0"/>
              <a:t>Elohim</a:t>
            </a:r>
            <a:r>
              <a:rPr lang="en-US" dirty="0" smtClean="0"/>
              <a:t> – God), but when Paul quotes David he uses “angels” </a:t>
            </a:r>
            <a:r>
              <a:rPr lang="en-US" dirty="0" err="1" smtClean="0"/>
              <a:t>Aggelos</a:t>
            </a:r>
            <a:r>
              <a:rPr lang="en-US" dirty="0" smtClean="0"/>
              <a:t> , not God.  What’s up with that?</a:t>
            </a:r>
          </a:p>
          <a:p>
            <a:r>
              <a:rPr lang="en-US" dirty="0" smtClean="0"/>
              <a:t>Greek - AGGELOS </a:t>
            </a:r>
            <a:r>
              <a:rPr lang="en-US" i="1" dirty="0" err="1" smtClean="0"/>
              <a:t>ang</a:t>
            </a:r>
            <a:r>
              <a:rPr lang="en-US" i="1" dirty="0" smtClean="0"/>
              <a:t>'-el-</a:t>
            </a:r>
            <a:r>
              <a:rPr lang="en-US" i="1" dirty="0" err="1" smtClean="0"/>
              <a:t>os</a:t>
            </a:r>
            <a:r>
              <a:rPr lang="en-US" dirty="0" smtClean="0"/>
              <a:t>; a </a:t>
            </a:r>
            <a:r>
              <a:rPr lang="en-US" i="1" dirty="0" smtClean="0"/>
              <a:t>messenger</a:t>
            </a:r>
            <a:r>
              <a:rPr lang="en-US" dirty="0" smtClean="0"/>
              <a:t>; especially an </a:t>
            </a:r>
            <a:r>
              <a:rPr lang="en-US" i="1" dirty="0" smtClean="0"/>
              <a:t>“angel”</a:t>
            </a:r>
            <a:r>
              <a:rPr lang="en-US" dirty="0" smtClean="0"/>
              <a:t>; by implication a </a:t>
            </a:r>
            <a:r>
              <a:rPr lang="en-US" i="1" dirty="0" smtClean="0"/>
              <a:t>pastor:</a:t>
            </a:r>
            <a:r>
              <a:rPr lang="en-US" dirty="0" smtClean="0"/>
              <a:t>—angel, messenger.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God – Hebrew ELOHYM - </a:t>
            </a:r>
            <a:r>
              <a:rPr lang="en-US" i="1" dirty="0" smtClean="0"/>
              <a:t>el-o-</a:t>
            </a:r>
            <a:r>
              <a:rPr lang="en-US" i="1" dirty="0" err="1" smtClean="0"/>
              <a:t>heem</a:t>
            </a:r>
            <a:r>
              <a:rPr lang="en-US" i="1" dirty="0" smtClean="0"/>
              <a:t>‘</a:t>
            </a:r>
            <a:r>
              <a:rPr lang="en-US" dirty="0" smtClean="0"/>
              <a:t> - </a:t>
            </a:r>
            <a:r>
              <a:rPr lang="en-US" i="1" dirty="0" smtClean="0"/>
              <a:t>gods</a:t>
            </a:r>
            <a:r>
              <a:rPr lang="en-US" dirty="0" smtClean="0"/>
              <a:t> in the ordinary sense; but specifically used (in the plural thus, especially with the article) of the supreme </a:t>
            </a:r>
            <a:r>
              <a:rPr lang="en-US" i="1" dirty="0" smtClean="0"/>
              <a:t>God</a:t>
            </a:r>
            <a:r>
              <a:rPr lang="en-US" dirty="0" smtClean="0"/>
              <a:t>; occasionally applied by way of deference to </a:t>
            </a:r>
            <a:r>
              <a:rPr lang="en-US" i="1" dirty="0" smtClean="0"/>
              <a:t>magistrates</a:t>
            </a:r>
            <a:r>
              <a:rPr lang="en-US" dirty="0" smtClean="0"/>
              <a:t>; and sometimes as a superlative:—angels, X exceeding, God (gods) (-</a:t>
            </a:r>
            <a:r>
              <a:rPr lang="en-US" dirty="0" err="1" smtClean="0"/>
              <a:t>dess</a:t>
            </a:r>
            <a:r>
              <a:rPr lang="en-US" dirty="0" smtClean="0"/>
              <a:t>, -</a:t>
            </a:r>
            <a:r>
              <a:rPr lang="en-US" dirty="0" err="1" smtClean="0"/>
              <a:t>ly</a:t>
            </a:r>
            <a:r>
              <a:rPr lang="en-US" dirty="0" smtClean="0"/>
              <a:t>), X (very) great, judges, X mighty.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r>
              <a:rPr lang="en-US" dirty="0" smtClean="0"/>
              <a:t>So the real question is … are we a little lower than God or a little lower than angels?</a:t>
            </a:r>
          </a:p>
          <a:p>
            <a:pPr lvl="1"/>
            <a:r>
              <a:rPr lang="en-US" dirty="0" smtClean="0"/>
              <a:t>Jesus was made “a little lower than the angels” but has been crowned with glory and honor</a:t>
            </a:r>
          </a:p>
          <a:p>
            <a:pPr lvl="1"/>
            <a:r>
              <a:rPr lang="en-US" dirty="0" smtClean="0"/>
              <a:t>We have been crowned with glory and honor and have been given authority over all things</a:t>
            </a:r>
          </a:p>
          <a:p>
            <a:pPr lvl="1"/>
            <a:r>
              <a:rPr lang="en-US" dirty="0" smtClean="0"/>
              <a:t>Angels are servants, spirits sent to care for the people who will inherit salvation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Owner\Pictures\Church Softball\DSCN3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219200"/>
            <a:ext cx="9144001" cy="12192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IV.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Owner\Pictures\Church Softball\DSCN3377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1800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Owner\Pictures\Church Softball\DSCN3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08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Owner\Pictures\Church Softball\DSCN3386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1905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Owner\Pictures\Church Softball\DSCN3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95600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617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Owner\Pictures\Church Softball\DSCN339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250" y="-3249613"/>
            <a:ext cx="9144000" cy="12192001"/>
          </a:xfrm>
          <a:prstGeom prst="rect">
            <a:avLst/>
          </a:prstGeom>
          <a:noFill/>
        </p:spPr>
      </p:pic>
      <p:pic>
        <p:nvPicPr>
          <p:cNvPr id="4" name="Picture 2" descr="C:\Users\Owner\Pictures\Church Softball\DSCN339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8850" y="-3097213"/>
            <a:ext cx="9144000" cy="12192001"/>
          </a:xfrm>
          <a:prstGeom prst="rect">
            <a:avLst/>
          </a:prstGeom>
          <a:noFill/>
        </p:spPr>
      </p:pic>
      <p:pic>
        <p:nvPicPr>
          <p:cNvPr id="5" name="Picture 2" descr="C:\Users\Owner\Pictures\Church Softball\DSCN339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6450" y="-2944813"/>
            <a:ext cx="9144000" cy="12192001"/>
          </a:xfrm>
          <a:prstGeom prst="rect">
            <a:avLst/>
          </a:prstGeom>
          <a:noFill/>
        </p:spPr>
      </p:pic>
      <p:pic>
        <p:nvPicPr>
          <p:cNvPr id="6" name="Picture 2" descr="C:\Users\Owner\Pictures\Church Softball\DSCN339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4050" y="-2792413"/>
            <a:ext cx="9144000" cy="12192001"/>
          </a:xfrm>
          <a:prstGeom prst="rect">
            <a:avLst/>
          </a:prstGeom>
          <a:noFill/>
        </p:spPr>
      </p:pic>
      <p:pic>
        <p:nvPicPr>
          <p:cNvPr id="7" name="Picture 2" descr="C:\Users\Owner\Pictures\Church Softball\DSCN3394 -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2743200"/>
            <a:ext cx="9144000" cy="12192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8469</TotalTime>
  <Words>911</Words>
  <Application>Microsoft Office PowerPoint</Application>
  <PresentationFormat>On-screen Show (4:3)</PresentationFormat>
  <Paragraphs>82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God is True</vt:lpstr>
      <vt:lpstr>Slide 19</vt:lpstr>
      <vt:lpstr>Slide 20</vt:lpstr>
      <vt:lpstr>Slide 21</vt:lpstr>
      <vt:lpstr>I. Only True God </vt:lpstr>
      <vt:lpstr>Slide 23</vt:lpstr>
      <vt:lpstr>Slide 24</vt:lpstr>
      <vt:lpstr>Slide 25</vt:lpstr>
      <vt:lpstr>Slide 26</vt:lpstr>
      <vt:lpstr>Slide 27</vt:lpstr>
      <vt:lpstr>II. The Freedom of Truth  </vt:lpstr>
      <vt:lpstr>Slide 29</vt:lpstr>
      <vt:lpstr>Slide 30</vt:lpstr>
      <vt:lpstr>III. The Foundation of Truth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IV. 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Langworthy</dc:creator>
  <cp:lastModifiedBy>Roger Langworthy</cp:lastModifiedBy>
  <cp:revision>126</cp:revision>
  <dcterms:created xsi:type="dcterms:W3CDTF">2010-04-18T00:31:04Z</dcterms:created>
  <dcterms:modified xsi:type="dcterms:W3CDTF">2011-07-03T11:55:24Z</dcterms:modified>
</cp:coreProperties>
</file>